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359" r:id="rId3"/>
    <p:sldId id="1059" r:id="rId5"/>
    <p:sldId id="1074" r:id="rId6"/>
    <p:sldId id="1072" r:id="rId7"/>
    <p:sldId id="1081" r:id="rId8"/>
    <p:sldId id="1066" r:id="rId9"/>
    <p:sldId id="1082" r:id="rId10"/>
    <p:sldId id="1067" r:id="rId11"/>
    <p:sldId id="1083" r:id="rId12"/>
    <p:sldId id="1068" r:id="rId13"/>
    <p:sldId id="1043" r:id="rId14"/>
  </p:sldIdLst>
  <p:sldSz cx="9144000" cy="5143500" type="screen16x9"/>
  <p:notesSz cx="6858000" cy="9144000"/>
  <p:custDataLst>
    <p:tags r:id="rId20"/>
  </p:custDataLst>
  <p:defaultTextStyle>
    <a:defPPr>
      <a:defRPr lang="zh-CN"/>
    </a:defPPr>
    <a:lvl1pPr marL="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9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58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78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97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80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000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195" algn="l" defTabSz="108839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34748" initials="3" lastIdx="1" clrIdx="6"/>
  <p:cmAuthor id="1" name="zhao zhangma" initials="z" lastIdx="1" clrIdx="0"/>
  <p:cmAuthor id="8" name="Administrator" initials="A" lastIdx="1" clrIdx="7"/>
  <p:cmAuthor id="2" name="Acer" initials="A" lastIdx="2" clrIdx="1"/>
  <p:cmAuthor id="3" name="yu yun" initials="y" lastIdx="1" clrIdx="2"/>
  <p:cmAuthor id="4" name="丁真" initials="d" lastIdx="1" clrIdx="3"/>
  <p:cmAuthor id="5" name="作者" initials="A" lastIdx="0" clrIdx="2"/>
  <p:cmAuthor id="6" name="jerry" initials="j" lastIdx="1" clrIdx="0"/>
  <p:cmAuthor id="0" name="张斌" initials="z" lastIdx="1" clrIdx="0"/>
  <p:cmAuthor id="9" name="pan super" initials="p" lastIdx="3" clrIdx="2"/>
  <p:cmAuthor id="10" name="周 丛宇" initials="周" lastIdx="1" clrIdx="8"/>
  <p:cmAuthor id="757" name="崔冶鸣（内蒙古英才管培生）" initials="崔" lastIdx="1" clrIdx="0"/>
  <p:cmAuthor id="759" name="张逸晨" initials="张" lastIdx="1" clrIdx="0"/>
  <p:cmAuthor id="761" name="雨林木风" initials="雨" lastIdx="14" clrIdx="1"/>
  <p:cmAuthor id="762" name="张洁01-lhq" initials="张" lastIdx="3" clrIdx="0"/>
  <p:cmAuthor id="763" name="池依曼" initials="池" lastIdx="2" clrIdx="72"/>
  <p:cmAuthor id="764" name="未知用户219" initials="未" lastIdx="3" clrIdx="0"/>
  <p:cmAuthor id="765" name="未知用户230" initials="未" lastIdx="2" clrIdx="0"/>
  <p:cmAuthor id="766" name="未知用户231" initials="未" lastIdx="1" clrIdx="0"/>
  <p:cmAuthor id="767" name="未知用户232" initials="未" lastIdx="1" clrIdx="0"/>
  <p:cmAuthor id="11" name="kingsoft" initials="k" lastIdx="1" clrIdx="0"/>
  <p:cmAuthor id="768" name="未知用户237" initials="未" lastIdx="7" clrIdx="0"/>
  <p:cmAuthor id="12" name="Admin" initials="A" lastIdx="0" clrIdx="0"/>
  <p:cmAuthor id="769" name="未知用户226" initials="未" lastIdx="1" clrIdx="0"/>
  <p:cmAuthor id="13" name="杨国" initials="杨" lastIdx="3" clrIdx="0"/>
  <p:cmAuthor id="770" name="亚运 曹" initials="亚" lastIdx="3" clrIdx="2"/>
  <p:cmAuthor id="14" name="tkuser" initials="t" lastIdx="1" clrIdx="0"/>
  <p:cmAuthor id="15" name="王丹（法律）" initials="王" lastIdx="28" clrIdx="0"/>
  <p:cmAuthor id="772" name="张正明" initials="张" lastIdx="1" clrIdx="0"/>
  <p:cmAuthor id="16" name="Lenovo User" initials="L" lastIdx="1" clrIdx="0"/>
  <p:cmAuthor id="773" name="FANG SUN" initials="F" lastIdx="2" clrIdx="4"/>
  <p:cmAuthor id="17" name="杨迟" initials="杨" lastIdx="11" clrIdx="0"/>
  <p:cmAuthor id="774" name="富德生命人寿" initials="富" lastIdx="1" clrIdx="0"/>
  <p:cmAuthor id="18" name="sx_xuzx" initials="s" lastIdx="26" clrIdx="17"/>
  <p:cmAuthor id="775" name="袁缘" initials="袁" lastIdx="0" clrIdx="0"/>
  <p:cmAuthor id="19" name="tplife" initials="t" lastIdx="2" clrIdx="0"/>
  <p:cmAuthor id="776" name="未知用户416" initials="未" lastIdx="1" clrIdx="0"/>
  <p:cmAuthor id="20" name="孟 昕" initials="孟" lastIdx="1" clrIdx="18"/>
  <p:cmAuthor id="777" name="未知用户404" initials="未" lastIdx="15" clrIdx="0"/>
  <p:cmAuthor id="21" name="Hi_ Young" initials="H" lastIdx="20" clrIdx="0"/>
  <p:cmAuthor id="778" name="未知用户1" initials="未知用户1" lastIdx="3" clrIdx="1"/>
  <p:cmAuthor id="22" name="余潇迎" initials="余" lastIdx="2" clrIdx="0"/>
  <p:cmAuthor id="779" name="未知用户409" initials="未" lastIdx="7" clrIdx="0"/>
  <p:cmAuthor id="23" name="WHTP" initials="W" lastIdx="1" clrIdx="20"/>
  <p:cmAuthor id="780" name="未知用户412" initials="未" lastIdx="0" clrIdx="1"/>
  <p:cmAuthor id="24" name="程康平" initials="程" lastIdx="2" clrIdx="0"/>
  <p:cmAuthor id="781" name="未知用户413" initials="未" lastIdx="1" clrIdx="0"/>
  <p:cmAuthor id="25" name="localadmin" initials="l" lastIdx="1" clrIdx="0"/>
  <p:cmAuthor id="782" name="未知用户414" initials="未" lastIdx="1" clrIdx="0"/>
  <p:cmAuthor id="26" name="phoenixdhz" initials="p" lastIdx="11" clrIdx="0"/>
  <p:cmAuthor id="783" name="未知用户415" initials="未" lastIdx="1" clrIdx="0"/>
  <p:cmAuthor id="27" name="陈 橙橙" initials="陈" lastIdx="1" clrIdx="21"/>
  <p:cmAuthor id="784" name="未知用户215" initials="未" lastIdx="0" clrIdx="0"/>
  <p:cmAuthor id="28" name="王源" initials="王" lastIdx="2" clrIdx="1"/>
  <p:cmAuthor id="785" name="未知用户217" initials="未" lastIdx="0" clrIdx="0"/>
  <p:cmAuthor id="29" name="Jinyi" initials="J" lastIdx="42" clrIdx="2"/>
  <p:cmAuthor id="786" name="未知用户261" initials="未" lastIdx="0" clrIdx="0"/>
  <p:cmAuthor id="30" name="gaojg02" initials="g" lastIdx="0" clrIdx="0"/>
  <p:cmAuthor id="787" name="未知用户371" initials="未" lastIdx="1" clrIdx="0"/>
  <p:cmAuthor id="31" name="JUN" initials="J" lastIdx="3" clrIdx="22"/>
  <p:cmAuthor id="788" name="未知用户370" initials="未" lastIdx="1" clrIdx="0"/>
  <p:cmAuthor id="32" name="杨涛-lah" initials="杨" lastIdx="1" clrIdx="0"/>
  <p:cmAuthor id="789" name="未知用户347" initials="未" lastIdx="10" clrIdx="0"/>
  <p:cmAuthor id="33" name="kp l" initials="k" lastIdx="2" clrIdx="0"/>
  <p:cmAuthor id="790" name="未知用户348" initials="未" lastIdx="1" clrIdx="0"/>
  <p:cmAuthor id="34" name="asuse" initials="a" lastIdx="1" clrIdx="0"/>
  <p:cmAuthor id="791" name="未知用户286" initials="未" lastIdx="1" clrIdx="0"/>
  <p:cmAuthor id="35" name="卫天一" initials="卫" lastIdx="1" clrIdx="0"/>
  <p:cmAuthor id="792" name="未知用户373" initials="未" lastIdx="2" clrIdx="0"/>
  <p:cmAuthor id="36" name="樊星" initials="樊" lastIdx="1" clrIdx="0"/>
  <p:cmAuthor id="793" name="未知用户350" initials="未" lastIdx="1" clrIdx="0"/>
  <p:cmAuthor id="37" name="刘云轩" initials="刘" lastIdx="1" clrIdx="0"/>
  <p:cmAuthor id="794" name="未知用户218" initials="未" lastIdx="0" clrIdx="0"/>
  <p:cmAuthor id="38" name="未知用户20" initials="未" lastIdx="3" clrIdx="0"/>
  <p:cmAuthor id="795" name="未知用户351" initials="未" lastIdx="1" clrIdx="0"/>
  <p:cmAuthor id="39" name="季玉洁" initials="季" lastIdx="22" clrIdx="0"/>
  <p:cmAuthor id="796" name="未知用户352" initials="未" lastIdx="1" clrIdx="1"/>
  <p:cmAuthor id="40" name="姜文静" initials="姜" lastIdx="1" clrIdx="0"/>
  <p:cmAuthor id="797" name="未知用户353" initials="未" lastIdx="7" clrIdx="0"/>
  <p:cmAuthor id="41" name="陈依依" initials="陈" lastIdx="7" clrIdx="0"/>
  <p:cmAuthor id="798" name="未知用户354" initials="未" lastIdx="3" clrIdx="0"/>
  <p:cmAuthor id="42" name="姓 汤旭铭" initials="姓" lastIdx="1" clrIdx="0"/>
  <p:cmAuthor id="799" name="未知用户355" initials="未" lastIdx="1" clrIdx="0"/>
  <p:cmAuthor id="43" name="user" initials="u" lastIdx="1" clrIdx="0"/>
  <p:cmAuthor id="800" name="未知用户356" initials="未" lastIdx="0" clrIdx="0"/>
  <p:cmAuthor id="44" name="dingenshi" initials="" lastIdx="1" clrIdx="0"/>
  <p:cmAuthor id="801" name="未知用户378" initials="未" lastIdx="1" clrIdx="0"/>
  <p:cmAuthor id="45" name="未知用户15" initials="" lastIdx="1" clrIdx="0"/>
  <p:cmAuthor id="802" name="未知用户357" initials="未" lastIdx="9" clrIdx="0"/>
  <p:cmAuthor id="46" name="未知用户16" initials="" lastIdx="1" clrIdx="0"/>
  <p:cmAuthor id="803" name="未知用户362" initials="未" lastIdx="1" clrIdx="0"/>
  <p:cmAuthor id="47" name="未知用户17" initials="" lastIdx="14" clrIdx="1"/>
  <p:cmAuthor id="804" name="未知用户363" initials="未" lastIdx="0" clrIdx="0"/>
  <p:cmAuthor id="48" name="未知用户18" initials="" lastIdx="0" clrIdx="0"/>
  <p:cmAuthor id="805" name="未知用户374" initials="未" lastIdx="1" clrIdx="0"/>
  <p:cmAuthor id="49" name="实习生_严政宇" initials="实" lastIdx="2" clrIdx="1"/>
  <p:cmAuthor id="806" name="未知用户375" initials="未" lastIdx="1" clrIdx="0"/>
  <p:cmAuthor id="50" name="陈静雯" initials="陈" lastIdx="2" clrIdx="0"/>
  <p:cmAuthor id="807" name="未知用户369" initials="未" lastIdx="2" clrIdx="0"/>
  <p:cmAuthor id="51" name="未知用户21" initials="" lastIdx="1" clrIdx="0"/>
  <p:cmAuthor id="808" name="未知用户376" initials="未" lastIdx="22" clrIdx="0"/>
  <p:cmAuthor id="52" name="未知用户22" initials="" lastIdx="1" clrIdx="0"/>
  <p:cmAuthor id="809" name="未知用户377" initials="未" lastIdx="1" clrIdx="0"/>
  <p:cmAuthor id="53" name="ZhangYu" initials="" lastIdx="1" clrIdx="0"/>
  <p:cmAuthor id="810" name="未知用户372" initials="未" lastIdx="1" clrIdx="1"/>
  <p:cmAuthor id="54" name="jing.xue" initials="j" lastIdx="23" clrIdx="0"/>
  <p:cmAuthor id="811" name="Xzjd" initials="X" lastIdx="2" clrIdx="0"/>
  <p:cmAuthor id="55" name="PC" initials="P" lastIdx="19" clrIdx="3"/>
  <p:cmAuthor id="56" name="孙璐璐" initials="孙" lastIdx="1" clrIdx="0"/>
  <p:cmAuthor id="57" name="grace" initials="g" lastIdx="1" clrIdx="1"/>
  <p:cmAuthor id="814" name="未知用户466" initials="未" lastIdx="3" clrIdx="0"/>
  <p:cmAuthor id="58" name="刘思蜀" initials="刘" lastIdx="1" clrIdx="0"/>
  <p:cmAuthor id="815" name="未知用户460" initials="未" lastIdx="1" clrIdx="0"/>
  <p:cmAuthor id="59" name="tkqd" initials="t" lastIdx="1" clrIdx="0"/>
  <p:cmAuthor id="816" name="未知用户454" initials="未" lastIdx="2" clrIdx="0"/>
  <p:cmAuthor id="60" name="HaoshuaiWu" initials="H" lastIdx="1" clrIdx="0"/>
  <p:cmAuthor id="817" name="未知用户461" initials="未" lastIdx="0" clrIdx="0"/>
  <p:cmAuthor id="61" name="w00100437" initials="" lastIdx="1" clrIdx="0"/>
  <p:cmAuthor id="818" name="未知用户455" initials="未" lastIdx="1" clrIdx="0"/>
  <p:cmAuthor id="62" name="先生 叶" initials="先" lastIdx="1" clrIdx="22"/>
  <p:cmAuthor id="819" name="未知用户462" initials="未" lastIdx="10" clrIdx="0"/>
  <p:cmAuthor id="63" name="zhaoling23" initials="z" lastIdx="1" clrIdx="62"/>
  <p:cmAuthor id="820" name="未知用户465" initials="未" lastIdx="1" clrIdx="5"/>
  <p:cmAuthor id="64" name="方方" initials="方" lastIdx="1" clrIdx="0"/>
  <p:cmAuthor id="821" name="未知用户457" initials="未" lastIdx="1" clrIdx="0"/>
  <p:cmAuthor id="65" name="tuhh" initials="t" lastIdx="1" clrIdx="0"/>
  <p:cmAuthor id="822" name="未知用户450" initials="未" lastIdx="0" clrIdx="0"/>
  <p:cmAuthor id="66" name="江涛 李" initials="江" lastIdx="2" clrIdx="0"/>
  <p:cmAuthor id="823" name="未知用户463" initials="未" lastIdx="1" clrIdx="18"/>
  <p:cmAuthor id="67" name="袁 玥挺" initials="袁" lastIdx="1" clrIdx="2"/>
  <p:cmAuthor id="824" name="未知用户467" initials="未" lastIdx="0" clrIdx="0"/>
  <p:cmAuthor id="68" name="zhenwb" initials="z" lastIdx="1" clrIdx="17"/>
  <p:cmAuthor id="825" name="未知用户468" initials="未" lastIdx="1" clrIdx="0"/>
  <p:cmAuthor id="69" name="jxgy15" initials="j" lastIdx="0" clrIdx="0"/>
  <p:cmAuthor id="826" name="未知用户469" initials="未" lastIdx="1" clrIdx="0"/>
  <p:cmAuthor id="70" name="朱粒" initials="朱" lastIdx="1" clrIdx="2"/>
  <p:cmAuthor id="827" name="未知用户458" initials="未" lastIdx="2" clrIdx="0"/>
  <p:cmAuthor id="71" name="Sky123.Org" initials="S" lastIdx="1" clrIdx="0"/>
  <p:cmAuthor id="828" name="未知用户470" initials="未" lastIdx="1" clrIdx="0"/>
  <p:cmAuthor id="72" name="H1900" initials="H" lastIdx="1" clrIdx="0"/>
  <p:cmAuthor id="829" name="未知用户471" initials="未" lastIdx="1" clrIdx="0"/>
  <p:cmAuthor id="73" name="王航" initials="王" lastIdx="2" clrIdx="1"/>
  <p:cmAuthor id="830" name="未知用户472" initials="未" lastIdx="1" clrIdx="0"/>
  <p:cmAuthor id="74" name="回校" initials="回" lastIdx="1" clrIdx="0"/>
  <p:cmAuthor id="831" name="未知用户473" initials="未" lastIdx="4" clrIdx="0"/>
  <p:cmAuthor id="75" name="Microsoft" initials="M" lastIdx="1" clrIdx="3"/>
  <p:cmAuthor id="832" name="未知用户235" initials="未" lastIdx="0" clrIdx="1"/>
  <p:cmAuthor id="76" name="续晓婧" initials="续" lastIdx="2" clrIdx="0"/>
  <p:cmAuthor id="833" name="未知用户453" initials="未" lastIdx="1" clrIdx="0"/>
  <p:cmAuthor id="77" name="幺以谦" initials="幺" lastIdx="2" clrIdx="1"/>
  <p:cmAuthor id="834" name="未知用户474" initials="未" lastIdx="0" clrIdx="0"/>
  <p:cmAuthor id="78" name="未知用户34" initials="未" lastIdx="2" clrIdx="0"/>
  <p:cmAuthor id="835" name="未知用户475" initials="未" lastIdx="0" clrIdx="0"/>
  <p:cmAuthor id="79" name="huijy01" initials="h" lastIdx="1" clrIdx="78"/>
  <p:cmAuthor id="836" name="未知用户476" initials="未" lastIdx="1" clrIdx="0"/>
  <p:cmAuthor id="80" name="未知用户9" initials="未" lastIdx="7" clrIdx="0"/>
  <p:cmAuthor id="837" name="未知用户459" initials="未" lastIdx="1" clrIdx="1"/>
  <p:cmAuthor id="81" name="Tracy" initials="T" lastIdx="1" clrIdx="80"/>
  <p:cmAuthor id="838" name="未知用户489" initials="未" lastIdx="1" clrIdx="0"/>
  <p:cmAuthor id="82" name="yangdi" initials="y" lastIdx="8" clrIdx="0"/>
  <p:cmAuthor id="839" name="未知用户488" initials="未" lastIdx="10" clrIdx="0"/>
  <p:cmAuthor id="83" name="Microsoft Office 用户" initials="M" lastIdx="0" clrIdx="0"/>
  <p:cmAuthor id="840" name="未知用户490" initials="未" lastIdx="1" clrIdx="0"/>
  <p:cmAuthor id="84" name="sunxp002" initials="s" lastIdx="7" clrIdx="13"/>
  <p:cmAuthor id="841" name="未知用户477" initials="未" lastIdx="2" clrIdx="0"/>
  <p:cmAuthor id="85" name="Windows 用户" initials="W" lastIdx="4" clrIdx="2"/>
  <p:cmAuthor id="842" name="未知用户478" initials="未" lastIdx="1" clrIdx="0"/>
  <p:cmAuthor id="86" name="吴晓梅" initials="吴" lastIdx="2" clrIdx="0"/>
  <p:cmAuthor id="843" name="未知用户479" initials="未" lastIdx="0" clrIdx="8"/>
  <p:cmAuthor id="87" name="徐 宁" initials="徐" lastIdx="1" clrIdx="0"/>
  <p:cmAuthor id="844" name="未知用户480" initials="未" lastIdx="1" clrIdx="0"/>
  <p:cmAuthor id="88" name="QBOSSCHEN" initials="Q" lastIdx="1" clrIdx="0"/>
  <p:cmAuthor id="845" name="未知用户481" initials="未" lastIdx="10" clrIdx="0"/>
  <p:cmAuthor id="89" name="未知用户33" initials="未" lastIdx="1" clrIdx="0"/>
  <p:cmAuthor id="846" name="未知用户482" initials="未" lastIdx="1" clrIdx="0"/>
  <p:cmAuthor id="90" name="mawei19" initials="m" lastIdx="1" clrIdx="21"/>
  <p:cmAuthor id="847" name="未知用户483" initials="未" lastIdx="1" clrIdx="0"/>
  <p:cmAuthor id="91" name="pangyt" initials="p" lastIdx="1" clrIdx="0"/>
  <p:cmAuthor id="848" name="未知用户484" initials="未" lastIdx="1" clrIdx="0"/>
  <p:cmAuthor id="92" name="Han Bo" initials="HB" lastIdx="7" clrIdx="22"/>
  <p:cmAuthor id="849" name="未知用户485" initials="未" lastIdx="1" clrIdx="0"/>
  <p:cmAuthor id="93" name="ASUS" initials="A" lastIdx="6" clrIdx="0"/>
  <p:cmAuthor id="850" name="未知用户486" initials="未" lastIdx="0" clrIdx="0"/>
  <p:cmAuthor id="94" name="未知用户38" initials="未" lastIdx="0" clrIdx="0"/>
  <p:cmAuthor id="851" name="未知用户452" initials="未" lastIdx="2" clrIdx="0"/>
  <p:cmAuthor id="95" name="未知用户39" initials="未" lastIdx="1" clrIdx="0"/>
  <p:cmAuthor id="852" name="未知用户456" initials="未" lastIdx="1" clrIdx="0"/>
  <p:cmAuthor id="96" name="未知用户40" initials="未" lastIdx="0" clrIdx="0"/>
  <p:cmAuthor id="853" name="未知用户464" initials="未" lastIdx="0" clrIdx="0"/>
  <p:cmAuthor id="97" name="李鹏飞" initials="李" lastIdx="1" clrIdx="1"/>
  <p:cmAuthor id="854" name="未知用户487" initials="未" lastIdx="0" clrIdx="0"/>
  <p:cmAuthor id="98" name="Calvin G" initials="C" lastIdx="1" clrIdx="0"/>
  <p:cmAuthor id="855" name="部室管理员/软件开发中心/总行机关/ABC" initials="部" lastIdx="1" clrIdx="5"/>
  <p:cmAuthor id="99" name="lp" initials="l" lastIdx="1" clrIdx="0"/>
  <p:cmAuthor id="856" name="廖爽亚" initials="廖" lastIdx="4" clrIdx="2"/>
  <p:cmAuthor id="100" name="MC SYSTEM" initials="M" lastIdx="2" clrIdx="0"/>
  <p:cmAuthor id="857" name="zilong.li" initials="z" lastIdx="4" clrIdx="0"/>
  <p:cmAuthor id="101" name="spring_ren" initials="s" lastIdx="2" clrIdx="1"/>
  <p:cmAuthor id="858" name="James Conard" initials="J" lastIdx="3" clrIdx="0"/>
  <p:cmAuthor id="102" name="viola_yang" initials="v" lastIdx="2" clrIdx="2"/>
  <p:cmAuthor id="859" name="TaiKang" initials="T" lastIdx="0" clrIdx="0"/>
  <p:cmAuthor id="103" name="未知用户89" initials="未" lastIdx="0" clrIdx="0"/>
  <p:cmAuthor id="104" name="李璐---寿险总公司营销管理部" initials="李" lastIdx="0" clrIdx="0"/>
  <p:cmAuthor id="861" name="seki" initials="s" lastIdx="1" clrIdx="0"/>
  <p:cmAuthor id="105" name="xuqing" initials="x" lastIdx="4" clrIdx="0"/>
  <p:cmAuthor id="106" name="王顶" initials="王" lastIdx="1" clrIdx="0"/>
  <p:cmAuthor id="107" name="minty minty" initials="m" lastIdx="1" clrIdx="0"/>
  <p:cmAuthor id="108" name="未知用户87" initials="未" lastIdx="2" clrIdx="0"/>
  <p:cmAuthor id="109" name="CHEN LONG" initials="C" lastIdx="1" clrIdx="21"/>
  <p:cmAuthor id="110" name="彬 罗" initials="彬" lastIdx="1" clrIdx="1"/>
  <p:cmAuthor id="111" name="cuizijin01" initials="c" lastIdx="6" clrIdx="2"/>
  <p:cmAuthor id="112" name="罗彬" initials="罗" lastIdx="1" clrIdx="0"/>
  <p:cmAuthor id="113" name="刘盛潮" initials="刘" lastIdx="8" clrIdx="0"/>
  <p:cmAuthor id="114" name="1 mac" initials="1" lastIdx="1" clrIdx="0"/>
  <p:cmAuthor id="115" name="未知用户86" initials="未" lastIdx="1" clrIdx="0"/>
  <p:cmAuthor id="116" name="新萝卜家园" initials="新" lastIdx="0" clrIdx="0"/>
  <p:cmAuthor id="117" name="songchunhua" initials="s" lastIdx="0" clrIdx="0"/>
  <p:cmAuthor id="118" name="宋春华" initials="宋" lastIdx="12" clrIdx="1"/>
  <p:cmAuthor id="119" name="lixiaosong" initials="l" lastIdx="0" clrIdx="2"/>
  <p:cmAuthor id="120" name="未知用户78" initials="未" lastIdx="1" clrIdx="0"/>
  <p:cmAuthor id="121" name="马妍" initials="马" lastIdx="1" clrIdx="0"/>
  <p:cmAuthor id="122" name="yanqiqi-lgd" initials="y" lastIdx="2" clrIdx="5"/>
  <p:cmAuthor id="123" name="番茄花园" initials="番" lastIdx="4" clrIdx="0"/>
  <p:cmAuthor id="124" name="caoyq0624" initials="c" lastIdx="2" clrIdx="0"/>
  <p:cmAuthor id="125" name="方朝军/产品推动室/产品开发推广部/总公司" initials="方" lastIdx="2" clrIdx="0"/>
  <p:cmAuthor id="126" name="zq" initials="z" lastIdx="1" clrIdx="0"/>
  <p:cmAuthor id="127" name="未知用户28" initials="未" lastIdx="1" clrIdx="1"/>
  <p:cmAuthor id="128" name="temp" initials="t" lastIdx="2" clrIdx="0"/>
  <p:cmAuthor id="129" name="Q Q" initials="Q" lastIdx="1" clrIdx="3"/>
  <p:cmAuthor id="130" name="柳 先涛" initials="柳" lastIdx="8" clrIdx="0"/>
  <p:cmAuthor id="131" name="qiuzq02" initials="q" lastIdx="1" clrIdx="81"/>
  <p:cmAuthor id="132" name="王怀璋" initials="王" lastIdx="1" clrIdx="0"/>
  <p:cmAuthor id="133" name="YANQING BAO" initials="Y" lastIdx="3" clrIdx="0"/>
  <p:cmAuthor id="134" name="Tracy Chen" initials="T" lastIdx="1" clrIdx="0"/>
  <p:cmAuthor id="135" name="dongwc0205" initials="d" lastIdx="1" clrIdx="15"/>
  <p:cmAuthor id="136" name="yuancc04" initials="y" lastIdx="3" clrIdx="0"/>
  <p:cmAuthor id="137" name="Wang, Cherry-J" initials="W" lastIdx="17" clrIdx="1"/>
  <p:cmAuthor id="138" name="万户网络" initials="万" lastIdx="1" clrIdx="0"/>
  <p:cmAuthor id="139" name="未知用户13" initials="未" lastIdx="11" clrIdx="0"/>
  <p:cmAuthor id="140" name="YANGS-PC" initials="Y" lastIdx="0" clrIdx="0"/>
  <p:cmAuthor id="141" name="未知用户92" initials="未" lastIdx="0" clrIdx="0"/>
  <p:cmAuthor id="142" name="未知用户35" initials="未" lastIdx="1" clrIdx="0"/>
  <p:cmAuthor id="143" name="ydx2003new@163.com" initials="y" lastIdx="1" clrIdx="0"/>
  <p:cmAuthor id="144" name="庞宝国" initials="庞" lastIdx="2" clrIdx="0"/>
  <p:cmAuthor id="145" name="levy" initials="l" lastIdx="2" clrIdx="0"/>
  <p:cmAuthor id="146" name="zhuqy3" initials="z" lastIdx="1" clrIdx="0"/>
  <p:cmAuthor id="147" name="wanghao31" initials="w" lastIdx="2" clrIdx="0"/>
  <p:cmAuthor id="148" name="未知用户19" initials="未" lastIdx="3" clrIdx="0"/>
  <p:cmAuthor id="149" name="未知用户12" initials="未" lastIdx="1" clrIdx="0"/>
  <p:cmAuthor id="150" name="黄元" initials="黄" lastIdx="1" clrIdx="1"/>
  <p:cmAuthor id="151" name="总公司培训部" initials="总" lastIdx="3" clrIdx="9"/>
  <p:cmAuthor id="152" name="shuaibing" initials="s" lastIdx="5" clrIdx="0"/>
  <p:cmAuthor id="153" name="未知用户23" initials="未" lastIdx="4" clrIdx="2"/>
  <p:cmAuthor id="154" name="未知用户27" initials="未" lastIdx="7" clrIdx="0"/>
  <p:cmAuthor id="155" name="duanyt01" initials="d" lastIdx="1" clrIdx="154"/>
  <p:cmAuthor id="156" name="未知用户26" initials="未" lastIdx="1" clrIdx="3"/>
  <p:cmAuthor id="157" name="hy-tkyl" initials="h" lastIdx="2" clrIdx="0"/>
  <p:cmAuthor id="158" name="49254" initials="4" lastIdx="1" clrIdx="0"/>
  <p:cmAuthor id="159" name="张莹" initials="张" lastIdx="1" clrIdx="21"/>
  <p:cmAuthor id="160" name="未知用户10" initials="未" lastIdx="1" clrIdx="20"/>
  <p:cmAuthor id="161" name="雷庭" initials="雷" lastIdx="8" clrIdx="0"/>
  <p:cmAuthor id="162" name="岳文甲" initials="岳" lastIdx="1" clrIdx="1"/>
  <p:cmAuthor id="163" name="91huhang" initials="9" lastIdx="1" clrIdx="0"/>
  <p:cmAuthor id="164" name="f n" initials="f" lastIdx="1" clrIdx="35"/>
  <p:cmAuthor id="165" name="Ms" initials="M" lastIdx="1" clrIdx="0"/>
  <p:cmAuthor id="166" name="clic" initials="c" lastIdx="0" clrIdx="0"/>
  <p:cmAuthor id="167" name="ProMedican" initials="P" lastIdx="2" clrIdx="1"/>
  <p:cmAuthor id="168" name="侯清英" initials="侯" lastIdx="1" clrIdx="0"/>
  <p:cmAuthor id="169" name="齐登宝" initials="齐" lastIdx="1" clrIdx="1"/>
  <p:cmAuthor id="170" name="李 惠" initials="李" lastIdx="2" clrIdx="81"/>
  <p:cmAuthor id="171" name="stillu" initials="s" lastIdx="1" clrIdx="0"/>
  <p:cmAuthor id="172" name="jiansheng li" initials="j" lastIdx="0" clrIdx="0"/>
  <p:cmAuthor id="173" name="李增增" initials="李" lastIdx="1" clrIdx="2"/>
  <p:cmAuthor id="174" name="video" initials="v" lastIdx="1" clrIdx="0"/>
  <p:cmAuthor id="175" name="郭禹希" initials="郭" lastIdx="3" clrIdx="0"/>
  <p:cmAuthor id="176" name="YZB" initials="Y" lastIdx="1" clrIdx="15"/>
  <p:cmAuthor id="177" name="吕震" initials="吕" lastIdx="6" clrIdx="0"/>
  <p:cmAuthor id="178" name="吴岩" initials="吴" lastIdx="1" clrIdx="0"/>
  <p:cmAuthor id="179" name="未知用户85" initials="未" lastIdx="1" clrIdx="0"/>
  <p:cmAuthor id="180" name="Windows" initials="W" lastIdx="1" clrIdx="3"/>
  <p:cmAuthor id="181" name="松 李" initials="松" lastIdx="1" clrIdx="4"/>
  <p:cmAuthor id="182" name="547716734@qq.com" initials="5" lastIdx="0" clrIdx="0"/>
  <p:cmAuthor id="183" name="郭书含" initials="郭" lastIdx="1" clrIdx="0"/>
  <p:cmAuthor id="184" name="sivaram" initials="s" lastIdx="1" clrIdx="0"/>
  <p:cmAuthor id="185" name="пользователь Microsoft Office" initials="п" lastIdx="1" clrIdx="0"/>
  <p:cmAuthor id="186" name="刘淼" initials="刘" lastIdx="4" clrIdx="6"/>
  <p:cmAuthor id="187" name="Office 365" initials="O" lastIdx="1" clrIdx="0"/>
  <p:cmAuthor id="188" name="1716266060@qq.com" initials="1" lastIdx="1" clrIdx="0"/>
  <p:cmAuthor id="189" name="程学春 cxc" initials="程" lastIdx="1" clrIdx="0"/>
  <p:cmAuthor id="190" name="chenli8" initials="c" lastIdx="10" clrIdx="0"/>
  <p:cmAuthor id="191" name="448097321@qq.com" initials="4" lastIdx="0" clrIdx="0"/>
  <p:cmAuthor id="192" name="zhumin1" initials="z" lastIdx="1" clrIdx="1"/>
  <p:cmAuthor id="193" name="FS" initials="F" lastIdx="1" clrIdx="0"/>
  <p:cmAuthor id="194" name="Temp" initials="T" lastIdx="0" clrIdx="0"/>
  <p:cmAuthor id="195" name="刘岸亮" initials="刘" lastIdx="1" clrIdx="0"/>
  <p:cmAuthor id="196" name="雍中婧" initials="雍" lastIdx="26" clrIdx="0"/>
  <p:cmAuthor id="197" name="任斐" initials="任" lastIdx="1" clrIdx="1"/>
  <p:cmAuthor id="198" name="tpxiao" initials="t" lastIdx="1" clrIdx="0"/>
  <p:cmAuthor id="199" name="肖 雷" initials="肖" lastIdx="1" clrIdx="0"/>
  <p:cmAuthor id="200" name="lin lin" initials="l" lastIdx="1" clrIdx="0"/>
  <p:cmAuthor id="201" name="邓蓉榕" initials="邓" lastIdx="1" clrIdx="0"/>
  <p:cmAuthor id="202" name="zhoujw08" initials="z" lastIdx="1" clrIdx="201"/>
  <p:cmAuthor id="203" name="时方赛" initials="时" lastIdx="1" clrIdx="202"/>
  <p:cmAuthor id="204" name="deeplm" initials="d" lastIdx="1" clrIdx="0"/>
  <p:cmAuthor id="205" name="lenovo0" initials="l" lastIdx="1" clrIdx="0"/>
  <p:cmAuthor id="206" name="zhangbw18" initials="z" lastIdx="1" clrIdx="205"/>
  <p:cmAuthor id="207" name="wangll132" initials="w" lastIdx="1" clrIdx="206"/>
  <p:cmAuthor id="208" name="dingyuemei" initials="d" lastIdx="1" clrIdx="21"/>
  <p:cmAuthor id="209" name="benbenonroad zhao" initials="b" lastIdx="2" clrIdx="0"/>
  <p:cmAuthor id="210" name="SHMILY" initials="S" lastIdx="1" clrIdx="0"/>
  <p:cmAuthor id="211" name="刘云飞" initials="刘" lastIdx="1" clrIdx="6"/>
  <p:cmAuthor id="212" name="Yoda KK" initials="Y" lastIdx="1" clrIdx="10"/>
  <p:cmAuthor id="213" name="Dell" initials="D" lastIdx="0" clrIdx="0"/>
  <p:cmAuthor id="214" name="李 斌" initials="李" lastIdx="3" clrIdx="0"/>
  <p:cmAuthor id="215" name="孙现民" initials="孙" lastIdx="1" clrIdx="0"/>
  <p:cmAuthor id="216" name="田海兰" initials="田" lastIdx="4" clrIdx="1"/>
  <p:cmAuthor id="217" name="柯 少鹏" initials="柯" lastIdx="1" clrIdx="0"/>
  <p:cmAuthor id="218" name="刘承刚" initials="刘" lastIdx="6" clrIdx="0"/>
  <p:cmAuthor id="219" name="韩冰" initials="韩" lastIdx="4" clrIdx="0"/>
  <p:cmAuthor id="220" name="acer" initials="a" lastIdx="1" clrIdx="0"/>
  <p:cmAuthor id="221" name="冯敏" initials="冯" lastIdx="1" clrIdx="0"/>
  <p:cmAuthor id="222" name="pc" initials="p" lastIdx="1" clrIdx="1"/>
  <p:cmAuthor id="223" name="贾彬彬" initials="贾" lastIdx="1" clrIdx="0"/>
  <p:cmAuthor id="224" name="未知用户46" initials="未" lastIdx="1" clrIdx="2"/>
  <p:cmAuthor id="225" name="未知用户47" initials="未" lastIdx="1" clrIdx="0"/>
  <p:cmAuthor id="226" name="未知用户32" initials="未" lastIdx="1" clrIdx="0"/>
  <p:cmAuthor id="227" name="未知用户25" initials="未" lastIdx="8" clrIdx="0"/>
  <p:cmAuthor id="228" name="未知用户48" initials="未" lastIdx="20" clrIdx="0"/>
  <p:cmAuthor id="229" name="未知用户29" initials="未" lastIdx="9" clrIdx="0"/>
  <p:cmAuthor id="230" name="未知用户30" initials="未" lastIdx="1" clrIdx="0"/>
  <p:cmAuthor id="231" name="未知用户31" initials="未" lastIdx="1" clrIdx="1"/>
  <p:cmAuthor id="232" name="未知用户41" initials="未" lastIdx="1" clrIdx="0"/>
  <p:cmAuthor id="233" name="未知用户43" initials="未" lastIdx="1" clrIdx="1"/>
  <p:cmAuthor id="234" name="未知用户44" initials="未" lastIdx="1" clrIdx="0"/>
  <p:cmAuthor id="235" name="未知用户45" initials="未" lastIdx="1" clrIdx="0"/>
  <p:cmAuthor id="236" name="sun frank" initials="s" lastIdx="1" clrIdx="0"/>
  <p:cmAuthor id="237" name="zhao wei" initials="z" lastIdx="1" clrIdx="0"/>
  <p:cmAuthor id="238" name="徐 伟钦" initials="徐" lastIdx="2" clrIdx="0"/>
  <p:cmAuthor id="239" name="李昕玫" initials="李" lastIdx="1" clrIdx="0"/>
  <p:cmAuthor id="240" name="lianxing liao" initials="l" lastIdx="1" clrIdx="0"/>
  <p:cmAuthor id="241" name="未知用户" initials="未" lastIdx="1" clrIdx="0"/>
  <p:cmAuthor id="242" name="yangysh" initials="y" lastIdx="1" clrIdx="0"/>
  <p:cmAuthor id="243" name="ZZC" initials="Z" lastIdx="1" clrIdx="1"/>
  <p:cmAuthor id="244" name="李晨曦" initials="李" lastIdx="14" clrIdx="0"/>
  <p:cmAuthor id="245" name="Bonan Qi" initials="B" lastIdx="43" clrIdx="0"/>
  <p:cmAuthor id="246" name="yaoxiaojun" initials="y" lastIdx="1" clrIdx="0"/>
  <p:cmAuthor id="247" name="tianan" initials="t" lastIdx="1" clrIdx="5"/>
  <p:cmAuthor id="248" name="朱雪松" initials="朱" lastIdx="2" clrIdx="2"/>
  <p:cmAuthor id="249" name="821375975@qq.com" initials="8" lastIdx="1" clrIdx="23"/>
  <p:cmAuthor id="250" name="Vagun Vagun" initials="V" lastIdx="1" clrIdx="0"/>
  <p:cmAuthor id="251" name="李秋静" initials="李" lastIdx="1" clrIdx="1"/>
  <p:cmAuthor id="252" name="陈林" initials="陈" lastIdx="1" clrIdx="0"/>
  <p:cmAuthor id="253" name="Author" initials="A" lastIdx="0" clrIdx="2"/>
  <p:cmAuthor id="254" name="张梦莞" initials="张" lastIdx="1" clrIdx="27"/>
  <p:cmAuthor id="255" name="严之" initials="严" lastIdx="3" clrIdx="0"/>
  <p:cmAuthor id="256" name="程诗媛" initials="程" lastIdx="4" clrIdx="1"/>
  <p:cmAuthor id="257" name="梁潇-lhq" initials="梁" lastIdx="1" clrIdx="0"/>
  <p:cmAuthor id="258" name="apple" initials="a" lastIdx="1" clrIdx="0"/>
  <p:cmAuthor id="259" name="史璐瑶" initials="史" lastIdx="1" clrIdx="23"/>
  <p:cmAuthor id="260" name="86139" initials="8" lastIdx="1" clrIdx="0"/>
  <p:cmAuthor id="261" name="朴鹏-lhq" initials="朴" lastIdx="0" clrIdx="18"/>
  <p:cmAuthor id="262" name="吕 阔" initials="吕" lastIdx="1" clrIdx="22"/>
  <p:cmAuthor id="263" name="ozg106" initials="o" lastIdx="1" clrIdx="92"/>
  <p:cmAuthor id="264" name="冰箱" initials="冰" lastIdx="1" clrIdx="0"/>
  <p:cmAuthor id="265" name="lixun" initials="l" lastIdx="0" clrIdx="16"/>
  <p:cmAuthor id="266" name="Isabella" initials="I" lastIdx="4" clrIdx="4"/>
  <p:cmAuthor id="267" name="KK Yoda" initials="K" lastIdx="1" clrIdx="10"/>
  <p:cmAuthor id="268" name="未知用户36" initials="未" lastIdx="10" clrIdx="0"/>
  <p:cmAuthor id="269" name="未知用户148" initials="未" lastIdx="1" clrIdx="0"/>
  <p:cmAuthor id="270" name="未知用户163" initials="未" lastIdx="1" clrIdx="0"/>
  <p:cmAuthor id="271" name="未知用户151" initials="未" lastIdx="0" clrIdx="1"/>
  <p:cmAuthor id="272" name="未知用户152" initials="未" lastIdx="3" clrIdx="0"/>
  <p:cmAuthor id="273" name="未知用户164" initials="未" lastIdx="0" clrIdx="1"/>
  <p:cmAuthor id="274" name="未知用户153" initials="未" lastIdx="2" clrIdx="0"/>
  <p:cmAuthor id="275" name="未知用户154" initials="未" lastIdx="1" clrIdx="0"/>
  <p:cmAuthor id="276" name="未知用户155" initials="未" lastIdx="2" clrIdx="0"/>
  <p:cmAuthor id="277" name="未知用户156" initials="未" lastIdx="15" clrIdx="0"/>
  <p:cmAuthor id="278" name="未知用户157" initials="未" lastIdx="1" clrIdx="0"/>
  <p:cmAuthor id="279" name="未知用户158" initials="未" lastIdx="7" clrIdx="0"/>
  <p:cmAuthor id="280" name="未知用户159" initials="未" lastIdx="1" clrIdx="0"/>
  <p:cmAuthor id="281" name="未知用户160" initials="未" lastIdx="1" clrIdx="0"/>
  <p:cmAuthor id="282" name="未知用户161" initials="未" lastIdx="1" clrIdx="0"/>
  <p:cmAuthor id="283" name="未知用户162" initials="未" lastIdx="2" clrIdx="0"/>
  <p:cmAuthor id="284" name="未知用户149" initials="未" lastIdx="0" clrIdx="0"/>
  <p:cmAuthor id="285" name="未知用户146" initials="未" lastIdx="1" clrIdx="21"/>
  <p:cmAuthor id="286" name="未知用户147" initials="未" lastIdx="1" clrIdx="0"/>
  <p:cmAuthor id="287" name="刘仕俭" initials="刘" lastIdx="1" clrIdx="0"/>
  <p:cmAuthor id="288" name="Changing Zhuang" initials="C" lastIdx="1" clrIdx="1"/>
  <p:cmAuthor id="289" name="未知用户177" initials="未" lastIdx="7" clrIdx="0"/>
  <p:cmAuthor id="290" name="未知用户178" initials="未" lastIdx="7" clrIdx="0"/>
  <p:cmAuthor id="291" name="未知用户179" initials="未" lastIdx="1" clrIdx="0"/>
  <p:cmAuthor id="292" name="未知用户180" initials="未" lastIdx="0" clrIdx="0"/>
  <p:cmAuthor id="293" name="未知用户181" initials="未" lastIdx="0" clrIdx="1"/>
  <p:cmAuthor id="294" name="未知用户182" initials="未" lastIdx="1" clrIdx="0"/>
  <p:cmAuthor id="295" name="未知用户183" initials="未" lastIdx="1" clrIdx="0"/>
  <p:cmAuthor id="296" name="未知用户184" initials="未" lastIdx="2" clrIdx="0"/>
  <p:cmAuthor id="297" name="未知用户187" initials="未" lastIdx="0" clrIdx="0"/>
  <p:cmAuthor id="298" name="未知用户185" initials="未" lastIdx="1" clrIdx="21"/>
  <p:cmAuthor id="299" name="未知用户186" initials="未" lastIdx="1" clrIdx="0"/>
  <p:cmAuthor id="300" name="哒哒 熊猫" initials="哒" lastIdx="1" clrIdx="0"/>
  <p:cmAuthor id="301" name="Yun-Ting Tseng" initials="Y" lastIdx="7" clrIdx="0"/>
  <p:cmAuthor id="302" name="Miss 豆" initials="M" lastIdx="0" clrIdx="0"/>
  <p:cmAuthor id="303" name="G" initials="G" lastIdx="1" clrIdx="22"/>
  <p:cmAuthor id="304" name="我" initials="我" lastIdx="1" clrIdx="32"/>
  <p:cmAuthor id="305" name="??" initials="?" lastIdx="1" clrIdx="0"/>
  <p:cmAuthor id="306" name="Smilyrwj" initials="S" lastIdx="1" clrIdx="140"/>
  <p:cmAuthor id="307" name="未知用户108" initials="未" lastIdx="1" clrIdx="0"/>
  <p:cmAuthor id="308" name="未知用户72" initials="未" lastIdx="2" clrIdx="0"/>
  <p:cmAuthor id="309" name="未知用户73" initials="未" lastIdx="1" clrIdx="0"/>
  <p:cmAuthor id="310" name="未知用户74" initials="未" lastIdx="0" clrIdx="0"/>
  <p:cmAuthor id="311" name="未知用户110" initials="未" lastIdx="14" clrIdx="0"/>
  <p:cmAuthor id="312" name="未知用户77" initials="未" lastIdx="2" clrIdx="0"/>
  <p:cmAuthor id="313" name="百里 长青" initials="百" lastIdx="1" clrIdx="0"/>
  <p:cmAuthor id="314" name="熘?" initials="熘" lastIdx="1" clrIdx="0"/>
  <p:cmAuthor id="315" name="cpic" initials="c" lastIdx="0" clrIdx="0"/>
  <p:cmAuthor id="316" name="谷雨" initials="谷" lastIdx="1" clrIdx="0"/>
  <p:cmAuthor id="317" name="taowei" initials="t" lastIdx="1" clrIdx="0"/>
  <p:cmAuthor id="318" name="中星 叶" initials="中" lastIdx="1" clrIdx="22"/>
  <p:cmAuthor id="319" name="Dizzy" initials="D" lastIdx="3" clrIdx="0"/>
  <p:cmAuthor id="320" name="倚海听风" initials="倚" lastIdx="1" clrIdx="21"/>
  <p:cmAuthor id="321" name="CodonMedical" initials="C" lastIdx="109" clrIdx="2"/>
  <p:cmAuthor id="322" name="Yvonne Lin" initials="Y" lastIdx="35" clrIdx="3"/>
  <p:cmAuthor id="323" name="Gallivan, John-Paul {MDAO~Basel}" initials="G" lastIdx="4" clrIdx="4"/>
  <p:cmAuthor id="324" name="Helms, Hans-Joachim {MDBA~Basel}" initials="H" lastIdx="36" clrIdx="5"/>
  <p:cmAuthor id="325" name="Codon Medical" initials="C" lastIdx="57" clrIdx="6"/>
  <p:cmAuthor id="326" name="Petersen, Jenny {MDBD~South San Francisco}" initials="P" lastIdx="4" clrIdx="7"/>
  <p:cmAuthor id="327" name="刘风香" initials="刘" lastIdx="5" clrIdx="20"/>
  <p:cmAuthor id="328" name="feng wei" initials="f" lastIdx="1" clrIdx="0"/>
  <p:cmAuthor id="329" name="Meredith Kalish" initials="M" lastIdx="19" clrIdx="10"/>
  <p:cmAuthor id="330" name="Mary Beattie" initials="M" lastIdx="11" clrIdx="11"/>
  <p:cmAuthor id="331" name="Melanie Smitt" initials="M" lastIdx="33" clrIdx="12"/>
  <p:cmAuthor id="332" name="Andrea Michels" initials="A" lastIdx="13" clrIdx="13"/>
  <p:cmAuthor id="333" name="Daniel Clyde (HI)" initials="D" lastIdx="24" clrIdx="0"/>
  <p:cmAuthor id="334" name="Fitzpatrick, Nicole {MGAO~Basel}" initials="F" lastIdx="16" clrIdx="1"/>
  <p:cmAuthor id="335" name="Kate Rijnen" initials="K" lastIdx="11" clrIdx="2"/>
  <p:cmAuthor id="336" name="Mark McGregor (HI)" initials="M" lastIdx="33" clrIdx="3"/>
  <p:cmAuthor id="337" name="Machackova, Zuzana {MDAO~Basel}" initials="M" lastIdx="37" clrIdx="5"/>
  <p:cmAuthor id="338" name="Franca, Ryan {MDAO~Basel}" initials="F" lastIdx="6" clrIdx="6"/>
  <p:cmAuthor id="339" name="Bart Baranowski (HI)" initials="B" lastIdx="16" clrIdx="7"/>
  <p:cmAuthor id="340" name="Helen Keyworth (HI)" initials="H" lastIdx="77" clrIdx="8"/>
  <p:cmAuthor id="341" name="Louise Adamson (HI)" initials="L" lastIdx="173" clrIdx="9"/>
  <p:cmAuthor id="342" name="Andrew Moss (HI)" initials="A" lastIdx="10" clrIdx="10"/>
  <p:cmAuthor id="343" name="David Morgan (HI)" initials="D" lastIdx="17" clrIdx="11"/>
  <p:cmAuthor id="344" name="Kate Sillitoe (HI)" initials="K" lastIdx="4" clrIdx="12"/>
  <p:cmAuthor id="345" name="孟轩君" initials="孟" lastIdx="2" clrIdx="0"/>
  <p:cmAuthor id="346" name="hpguan" initials="h" lastIdx="27" clrIdx="0"/>
  <p:cmAuthor id="347" name="miaott" initials="m" lastIdx="0" clrIdx="195"/>
  <p:cmAuthor id="348" name="齐涛" initials="齐" lastIdx="1" clrIdx="0"/>
  <p:cmAuthor id="349" name="zhaoby01" initials="z" lastIdx="2" clrIdx="6"/>
  <p:cmAuthor id="350" name="Lydia" initials="L" lastIdx="1" clrIdx="0"/>
  <p:cmAuthor id="351" name="fengyuan03" initials="f" lastIdx="11" clrIdx="1"/>
  <p:cmAuthor id="352" name="古二蛋" initials="古" lastIdx="1" clrIdx="2"/>
  <p:cmAuthor id="353" name="xusha" initials="x" lastIdx="1" clrIdx="2"/>
  <p:cmAuthor id="354" name="李 东科" initials="李" lastIdx="1" clrIdx="35"/>
  <p:cmAuthor id="355" name="甘源" initials="甘" lastIdx="4" clrIdx="0"/>
  <p:cmAuthor id="356" name="何富军" initials="何" lastIdx="1" clrIdx="0"/>
  <p:cmAuthor id="357" name="闫秀丽" initials="闫" lastIdx="0" clrIdx="0"/>
  <p:cmAuthor id="358" name="fafa" initials="f" lastIdx="2" clrIdx="1"/>
  <p:cmAuthor id="359" name="qatr130" initials="q" lastIdx="1" clrIdx="0"/>
  <p:cmAuthor id="360" name="袁正海" initials="袁" lastIdx="1" clrIdx="0"/>
  <p:cmAuthor id="361" name="未知用户84" initials="未" lastIdx="1" clrIdx="0"/>
  <p:cmAuthor id="362" name="未知用户88" initials="未" lastIdx="1" clrIdx="0"/>
  <p:cmAuthor id="363" name="未知用户90" initials="未" lastIdx="1" clrIdx="0"/>
  <p:cmAuthor id="364" name="未知用户93" initials="未" lastIdx="1" clrIdx="0"/>
  <p:cmAuthor id="365" name="未知用户94" initials="未" lastIdx="0" clrIdx="0"/>
  <p:cmAuthor id="366" name="未知用户95" initials="未" lastIdx="1" clrIdx="0"/>
  <p:cmAuthor id="367" name="未知用户96" initials="未" lastIdx="0" clrIdx="1"/>
  <p:cmAuthor id="368" name="未知用户99" initials="未" lastIdx="10" clrIdx="0"/>
  <p:cmAuthor id="369" name="橙子" initials="橙" lastIdx="2" clrIdx="1"/>
  <p:cmAuthor id="370" name="加 林" initials="加" lastIdx="1" clrIdx="0"/>
  <p:cmAuthor id="371" name="wenle369@sina.com" initials="w" lastIdx="1" clrIdx="0"/>
  <p:cmAuthor id="372" name="未知用户418" initials="未" lastIdx="1" clrIdx="0"/>
  <p:cmAuthor id="373" name="未知用户271" initials="未" lastIdx="1" clrIdx="0"/>
  <p:cmAuthor id="374" name="think" initials="t" lastIdx="1" clrIdx="0"/>
  <p:cmAuthor id="375" name="过 去" initials="过" lastIdx="1" clrIdx="0"/>
  <p:cmAuthor id="376" name="ChinaUser" initials="C" lastIdx="1" clrIdx="0"/>
  <p:cmAuthor id="377" name="未知用户75" initials="未" lastIdx="0" clrIdx="0"/>
  <p:cmAuthor id="378" name="未知用户76" initials="未" lastIdx="1" clrIdx="0"/>
  <p:cmAuthor id="379" name="linkplus" initials="l" lastIdx="1" clrIdx="0"/>
  <p:cmAuthor id="380" name="未知用户118" initials="未" lastIdx="1" clrIdx="0"/>
  <p:cmAuthor id="381" name="未知用户119" initials="未" lastIdx="0" clrIdx="0"/>
  <p:cmAuthor id="382" name="未知用户120" initials="未" lastIdx="1" clrIdx="1"/>
  <p:cmAuthor id="383" name="未知用户121" initials="未" lastIdx="8" clrIdx="0"/>
  <p:cmAuthor id="384" name="未知用户122" initials="未" lastIdx="0" clrIdx="0"/>
  <p:cmAuthor id="385" name="未知用户123" initials="未" lastIdx="1" clrIdx="0"/>
  <p:cmAuthor id="386" name="未知用户124" initials="未" lastIdx="9" clrIdx="0"/>
  <p:cmAuthor id="387" name="未知用户125" initials="未" lastIdx="2" clrIdx="0"/>
  <p:cmAuthor id="388" name="未知用户126" initials="未" lastIdx="1" clrIdx="0"/>
  <p:cmAuthor id="389" name="未知用户127" initials="未" lastIdx="1" clrIdx="0"/>
  <p:cmAuthor id="390" name="未知用户128" initials="未" lastIdx="1" clrIdx="0"/>
  <p:cmAuthor id="391" name="未知用户129" initials="未" lastIdx="0" clrIdx="8"/>
  <p:cmAuthor id="392" name="未知用户130" initials="未" lastIdx="1" clrIdx="0"/>
  <p:cmAuthor id="393" name="未知用户131" initials="未" lastIdx="10" clrIdx="0"/>
  <p:cmAuthor id="394" name="未知用户132" initials="未" lastIdx="1" clrIdx="0"/>
  <p:cmAuthor id="395" name="未知用户133" initials="未" lastIdx="2" clrIdx="0"/>
  <p:cmAuthor id="396" name="未知用户134" initials="未" lastIdx="1" clrIdx="0"/>
  <p:cmAuthor id="397" name="未知用户135" initials="未" lastIdx="0" clrIdx="0"/>
  <p:cmAuthor id="398" name="未知用户136" initials="未" lastIdx="1" clrIdx="0"/>
  <p:cmAuthor id="399" name="未知用户137" initials="未" lastIdx="0" clrIdx="0"/>
  <p:cmAuthor id="400" name="未知用户138" initials="未" lastIdx="7" clrIdx="0"/>
  <p:cmAuthor id="401" name="未知用户141" initials="未" lastIdx="0" clrIdx="0"/>
  <p:cmAuthor id="402" name="未知用户142" initials="未" lastIdx="0" clrIdx="1"/>
  <p:cmAuthor id="403" name="未知用户143" initials="未" lastIdx="1" clrIdx="0"/>
  <p:cmAuthor id="404" name="未知用户144" initials="未" lastIdx="1" clrIdx="0"/>
  <p:cmAuthor id="405" name="未知用户145" initials="未" lastIdx="2" clrIdx="0"/>
  <p:cmAuthor id="406" name="未知用户114" initials="未" lastIdx="1" clrIdx="0"/>
  <p:cmAuthor id="407" name="未知用户115" initials="未" lastIdx="0" clrIdx="1"/>
  <p:cmAuthor id="408" name="未知用户116" initials="未" lastIdx="1" clrIdx="0"/>
  <p:cmAuthor id="409" name="未知用户117" initials="未" lastIdx="0" clrIdx="0"/>
  <p:cmAuthor id="410" name="未知用户139" initials="未" lastIdx="0" clrIdx="0"/>
  <p:cmAuthor id="411" name="未知用户188" initials="未" lastIdx="1" clrIdx="0"/>
  <p:cmAuthor id="412" name="未知用户189" initials="未" lastIdx="1" clrIdx="0"/>
  <p:cmAuthor id="413" name="未知用户165" initials="未" lastIdx="1" clrIdx="0"/>
  <p:cmAuthor id="414" name="未知用户166" initials="未" lastIdx="1" clrIdx="0"/>
  <p:cmAuthor id="415" name="未知用户167" initials="未" lastIdx="1" clrIdx="0"/>
  <p:cmAuthor id="416" name="未知用户168" initials="未" lastIdx="0" clrIdx="8"/>
  <p:cmAuthor id="417" name="未知用户169" initials="未" lastIdx="1" clrIdx="0"/>
  <p:cmAuthor id="418" name="未知用户170" initials="未" lastIdx="10" clrIdx="0"/>
  <p:cmAuthor id="419" name="未知用户171" initials="未" lastIdx="1" clrIdx="0"/>
  <p:cmAuthor id="420" name="未知用户172" initials="未" lastIdx="2" clrIdx="0"/>
  <p:cmAuthor id="421" name="未知用户173" initials="未" lastIdx="1" clrIdx="0"/>
  <p:cmAuthor id="422" name="未知用户174" initials="未" lastIdx="0" clrIdx="0"/>
  <p:cmAuthor id="423" name="未知用户175" initials="未" lastIdx="1" clrIdx="0"/>
  <p:cmAuthor id="424" name="未知用户176" initials="未" lastIdx="0" clrIdx="0"/>
  <p:cmAuthor id="425" name="未知用户68" initials="未" lastIdx="1" clrIdx="0"/>
  <p:cmAuthor id="426" name="未知用户65" initials="未" lastIdx="1" clrIdx="0"/>
  <p:cmAuthor id="427" name="alen" initials="a" lastIdx="2" clrIdx="0"/>
  <p:cmAuthor id="428" name="USER" initials="U" lastIdx="0" clrIdx="0"/>
  <p:cmAuthor id="429" name="王 一鸣" initials="王" lastIdx="1" clrIdx="0"/>
  <p:cmAuthor id="430" name="Well Li" initials="W" lastIdx="1" clrIdx="0"/>
  <p:cmAuthor id="431" name="任俊宣" initials="任" lastIdx="1" clrIdx="6"/>
  <p:cmAuthor id="432" name="未知用户198" initials="未" lastIdx="0" clrIdx="0"/>
  <p:cmAuthor id="433" name="未知用户150" initials="未" lastIdx="1" clrIdx="0"/>
  <p:cmAuthor id="434" name="未知用户220" initials="未" lastIdx="1" clrIdx="0"/>
  <p:cmAuthor id="435" name="未知用户221" initials="未" lastIdx="1" clrIdx="0"/>
  <p:cmAuthor id="436" name="未知用户199" initials="未" lastIdx="0" clrIdx="1"/>
  <p:cmAuthor id="437" name="未知用户200" initials="未" lastIdx="2" clrIdx="0"/>
  <p:cmAuthor id="438" name="未知用户201" initials="未" lastIdx="11" clrIdx="1"/>
  <p:cmAuthor id="439" name="未知用户214" initials="未" lastIdx="1" clrIdx="0"/>
  <p:cmAuthor id="440" name="未知用户216" initials="未" lastIdx="1" clrIdx="0"/>
  <p:cmAuthor id="441" name="未知用户202" initials="未" lastIdx="2" clrIdx="0"/>
  <p:cmAuthor id="442" name="未知用户203" initials="未" lastIdx="15" clrIdx="0"/>
  <p:cmAuthor id="443" name="未知用户204" initials="未" lastIdx="1" clrIdx="0"/>
  <p:cmAuthor id="444" name="未知用户205" initials="未" lastIdx="7" clrIdx="0"/>
  <p:cmAuthor id="445" name="未知用户206" initials="未" lastIdx="1" clrIdx="0"/>
  <p:cmAuthor id="446" name="未知用户207" initials="未" lastIdx="1" clrIdx="0"/>
  <p:cmAuthor id="447" name="未知用户208" initials="未" lastIdx="1" clrIdx="0"/>
  <p:cmAuthor id="448" name="未知用户209" initials="未" lastIdx="2" clrIdx="0"/>
  <p:cmAuthor id="449" name="未知用户210" initials="未" lastIdx="0" clrIdx="0"/>
  <p:cmAuthor id="450" name="未知用户213" initials="未" lastIdx="1" clrIdx="2"/>
  <p:cmAuthor id="451" name="未知用户211" initials="未" lastIdx="1" clrIdx="0"/>
  <p:cmAuthor id="452" name="?定义" initials="?" lastIdx="2" clrIdx="0"/>
  <p:cmAuthor id="453" name="sxp" initials="s" lastIdx="1" clrIdx="2"/>
  <p:cmAuthor id="454" name="allan" initials="a" lastIdx="1" clrIdx="0"/>
  <p:cmAuthor id="455" name="1qchengnan" initials="1" lastIdx="1" clrIdx="454"/>
  <p:cmAuthor id="456" name="tkadmin" initials="t" lastIdx="1" clrIdx="455"/>
  <p:cmAuthor id="459" name="李红钢" initials="李" lastIdx="1" clrIdx="458"/>
  <p:cmAuthor id="460" name="McGlasson, Louise" initials="M" lastIdx="6" clrIdx="0"/>
  <p:cmAuthor id="462" name="刘国强" initials="刘" lastIdx="1" clrIdx="0"/>
  <p:cmAuthor id="466" name="Student" initials="S" lastIdx="1" clrIdx="81"/>
  <p:cmAuthor id="2000" name="张静_QZZvv2Aj" initials="authorId_625078060" lastIdx="1658295" clrIdx="95"/>
  <p:cmAuthor id="2001" name="张婧玉" initials="张婧玉" lastIdx="1" clrIdx="96"/>
  <p:cmAuthor id="487" name="xuhaoyu" initials="" lastIdx="1" clrIdx="1"/>
  <p:cmAuthor id="510" name="ST-Zhaoyamo" initials="S" lastIdx="18" clrIdx="1"/>
  <p:cmAuthor id="513" name="王 金谦" initials="王" lastIdx="2" clrIdx="21"/>
  <p:cmAuthor id="516" name="未知用户197" initials="未" lastIdx="0" clrIdx="1"/>
  <p:cmAuthor id="536" name="贺龙" initials="贺" lastIdx="1" clrIdx="0"/>
  <p:cmAuthor id="539" name="张洲萌" initials="张" lastIdx="1" clrIdx="23"/>
  <p:cmAuthor id="543" name="王芳" initials="王" lastIdx="14" clrIdx="0"/>
  <p:cmAuthor id="547" name="杨 贺春" initials="杨" lastIdx="1" clrIdx="81"/>
  <p:cmAuthor id="548" name="超乎想象" initials="超" lastIdx="1" clrIdx="176"/>
  <p:cmAuthor id="551" name="ROSIEANNA" initials="" lastIdx="1" clrIdx="35"/>
  <p:cmAuthor id="552" name="远 姚" initials="远" lastIdx="1" clrIdx="137"/>
  <p:cmAuthor id="553" name="华为" initials="华" lastIdx="1" clrIdx="552"/>
  <p:cmAuthor id="554" name="JAMES 杨" initials="" lastIdx="1" clrIdx="6"/>
  <p:cmAuthor id="555" name="闫志深" initials="" lastIdx="1" clrIdx="0"/>
  <p:cmAuthor id="556" name="许 爽" initials="许" lastIdx="1" clrIdx="207"/>
  <p:cmAuthor id="558" name="未知用户337" initials="未" lastIdx="0" clrIdx="0"/>
  <p:cmAuthor id="559" name="未知用户336" initials="未" lastIdx="1" clrIdx="0"/>
  <p:cmAuthor id="560" name="未知用户318" initials="未" lastIdx="1" clrIdx="1"/>
  <p:cmAuthor id="561" name="未知用户319" initials="未" lastIdx="7" clrIdx="0"/>
  <p:cmAuthor id="562" name="未知用户320" initials="未" lastIdx="3" clrIdx="0"/>
  <p:cmAuthor id="563" name="Picc" initials="" lastIdx="1" clrIdx="0"/>
  <p:cmAuthor id="564" name="未知用户322" initials="未" lastIdx="0" clrIdx="0"/>
  <p:cmAuthor id="565" name="未知用户323" initials="未" lastIdx="9" clrIdx="0"/>
  <p:cmAuthor id="566" name="未知用户287" initials="未" lastIdx="1" clrIdx="0"/>
  <p:cmAuthor id="567" name="未知用户324" initials="未" lastIdx="1" clrIdx="0"/>
  <p:cmAuthor id="568" name="未知用户325" initials="未" lastIdx="2" clrIdx="0"/>
  <p:cmAuthor id="569" name="未知用户290" initials="未" lastIdx="1" clrIdx="0"/>
  <p:cmAuthor id="570" name="未知用户291" initials="未" lastIdx="1" clrIdx="0"/>
  <p:cmAuthor id="571" name="未知用户292" initials="未" lastIdx="0" clrIdx="0"/>
  <p:cmAuthor id="572" name="未知用户293" initials="未" lastIdx="1" clrIdx="0"/>
  <p:cmAuthor id="573" name="未知用户294" initials="未" lastIdx="1" clrIdx="1"/>
  <p:cmAuthor id="574" name="未知用户295" initials="未" lastIdx="1" clrIdx="0"/>
  <p:cmAuthor id="575" name="未知用户326" initials="未" lastIdx="1" clrIdx="0"/>
  <p:cmAuthor id="576" name="未知用户327" initials="未" lastIdx="2" clrIdx="0"/>
  <p:cmAuthor id="577" name="未知用户328" initials="未" lastIdx="2" clrIdx="0"/>
  <p:cmAuthor id="578" name="未知用户299" initials="未" lastIdx="3" clrIdx="0"/>
  <p:cmAuthor id="579" name="未知用户300" initials="未" lastIdx="22" clrIdx="0"/>
  <p:cmAuthor id="580" name="未知用户301" initials="未" lastIdx="1" clrIdx="0"/>
  <p:cmAuthor id="581" name="未知用户302" initials="未" lastIdx="1" clrIdx="1"/>
  <p:cmAuthor id="582" name="未知用户303" initials="未" lastIdx="1" clrIdx="0"/>
  <p:cmAuthor id="583" name="未知用户304" initials="未" lastIdx="1" clrIdx="35"/>
  <p:cmAuthor id="584" name="未知用户305" initials="未" lastIdx="1" clrIdx="0"/>
  <p:cmAuthor id="585" name="未知用户306" initials="未" lastIdx="0" clrIdx="0"/>
  <p:cmAuthor id="586" name="未知用户222" initials="未" lastIdx="1" clrIdx="1"/>
  <p:cmAuthor id="587" name="未知用户224" initials="未" lastIdx="0" clrIdx="0"/>
  <p:cmAuthor id="588" name="未知用户332" initials="未" lastIdx="1" clrIdx="0"/>
  <p:cmAuthor id="589" name="未知用户309" initials="未" lastIdx="0" clrIdx="0"/>
  <p:cmAuthor id="590" name="未知用户310" initials="未" lastIdx="1" clrIdx="21"/>
  <p:cmAuthor id="591" name="未知用户311" initials="未" lastIdx="1" clrIdx="0"/>
  <p:cmAuthor id="592" name="未知用户312" initials="未" lastIdx="4" clrIdx="1"/>
  <p:cmAuthor id="593" name="未知用户313" initials="未" lastIdx="1" clrIdx="0"/>
  <p:cmAuthor id="594" name="未知用户335" initials="未" lastIdx="1" clrIdx="0"/>
  <p:cmAuthor id="595" name="未知用户316" initials="未" lastIdx="1" clrIdx="0"/>
  <p:cmAuthor id="596" name="未知用户277" initials="未" lastIdx="1" clrIdx="0"/>
  <p:cmAuthor id="597" name="未知用户278" initials="未" lastIdx="1" clrIdx="0"/>
  <p:cmAuthor id="598" name="未知用户272" initials="未" lastIdx="10" clrIdx="0"/>
  <p:cmAuthor id="599" name="未知用户273" initials="未" lastIdx="1" clrIdx="0"/>
  <p:cmAuthor id="600" name="未知用户279" initials="未" lastIdx="1" clrIdx="1"/>
  <p:cmAuthor id="601" name="未知用户233" initials="未" lastIdx="1" clrIdx="0"/>
  <p:cmAuthor id="602" name="未知用户229" initials="未" lastIdx="0" clrIdx="0"/>
  <p:cmAuthor id="603" name="未知用户234" initials="未" lastIdx="1" clrIdx="0"/>
  <p:cmAuthor id="604" name="未知用户274" initials="未" lastIdx="1" clrIdx="0"/>
  <p:cmAuthor id="605" name="未知用户236" initials="未" lastIdx="0" clrIdx="0"/>
  <p:cmAuthor id="606" name="未知用户280" initials="未" lastIdx="2" clrIdx="0"/>
  <p:cmAuthor id="607" name="未知用户238" initials="未" lastIdx="1" clrIdx="21"/>
  <p:cmAuthor id="608" name="未知用户239" initials="未" lastIdx="1" clrIdx="0"/>
  <p:cmAuthor id="609" name="未知用户240" initials="未" lastIdx="4" clrIdx="1"/>
  <p:cmAuthor id="610" name="未知用户241" initials="未" lastIdx="1" clrIdx="0"/>
  <p:cmAuthor id="611" name="未知用户242" initials="未" lastIdx="1" clrIdx="0"/>
  <p:cmAuthor id="612" name="未知用户243" initials="未" lastIdx="1" clrIdx="0"/>
  <p:cmAuthor id="613" name="未知用户244" initials="未" lastIdx="1" clrIdx="0"/>
  <p:cmAuthor id="614" name="未知用户245" initials="未" lastIdx="1" clrIdx="0"/>
  <p:cmAuthor id="615" name="未知用户246" initials="未" lastIdx="1" clrIdx="1"/>
  <p:cmAuthor id="616" name="未知用户247" initials="未" lastIdx="7" clrIdx="0"/>
  <p:cmAuthor id="617" name="未知用户248" initials="未" lastIdx="3" clrIdx="0"/>
  <p:cmAuthor id="618" name="未知用户249" initials="未" lastIdx="1" clrIdx="0"/>
  <p:cmAuthor id="619" name="未知用户250" initials="未" lastIdx="0" clrIdx="0"/>
  <p:cmAuthor id="620" name="未知用户251" initials="未" lastIdx="9" clrIdx="0"/>
  <p:cmAuthor id="621" name="未知用户252" initials="未" lastIdx="1" clrIdx="0"/>
  <p:cmAuthor id="622" name="未知用户253" initials="未" lastIdx="1" clrIdx="0"/>
  <p:cmAuthor id="623" name="未知用户254" initials="未" lastIdx="2" clrIdx="0"/>
  <p:cmAuthor id="624" name="未知用户255" initials="未" lastIdx="1" clrIdx="0"/>
  <p:cmAuthor id="625" name="未知用户256" initials="未" lastIdx="1" clrIdx="0"/>
  <p:cmAuthor id="626" name="未知用户257" initials="未" lastIdx="0" clrIdx="0"/>
  <p:cmAuthor id="627" name="未知用户258" initials="未" lastIdx="1" clrIdx="0"/>
  <p:cmAuthor id="628" name="未知用户259" initials="未" lastIdx="1" clrIdx="1"/>
  <p:cmAuthor id="629" name="未知用户260" initials="未" lastIdx="1" clrIdx="0"/>
  <p:cmAuthor id="630" name="未知用户275" initials="未" lastIdx="1" clrIdx="0"/>
  <p:cmAuthor id="631" name="未知用户276" initials="未" lastIdx="2" clrIdx="0"/>
  <p:cmAuthor id="632" name="未知用户263" initials="未" lastIdx="2" clrIdx="0"/>
  <p:cmAuthor id="633" name="未知用户264" initials="未" lastIdx="3" clrIdx="0"/>
  <p:cmAuthor id="634" name="未知用户265" initials="未" lastIdx="22" clrIdx="0"/>
  <p:cmAuthor id="635" name="未知用户266" initials="未" lastIdx="1" clrIdx="1"/>
  <p:cmAuthor id="636" name="未知用户267" initials="未" lastIdx="1" clrIdx="0"/>
  <p:cmAuthor id="637" name="未知用户268" initials="未" lastIdx="1" clrIdx="35"/>
  <p:cmAuthor id="638" name="未知用户269" initials="未" lastIdx="1" clrIdx="0"/>
  <p:cmAuthor id="639" name="未知用户270" initials="未" lastIdx="0" clrIdx="0"/>
  <p:cmAuthor id="640" name="未知用户193" initials="未" lastIdx="2" clrIdx="0"/>
  <p:cmAuthor id="641" name="未知用户195" initials="未" lastIdx="22" clrIdx="0"/>
  <p:cmAuthor id="642" name="未知用户196" initials="未" lastIdx="1" clrIdx="0"/>
  <p:cmAuthor id="643" name="未知用户358" initials="未" lastIdx="1" clrIdx="0"/>
  <p:cmAuthor id="644" name="未知用户359" initials="未" lastIdx="1" clrIdx="0"/>
  <p:cmAuthor id="645" name="未知用户360" initials="未" lastIdx="10" clrIdx="0"/>
  <p:cmAuthor id="646" name="未知用户361" initials="未" lastIdx="1" clrIdx="0"/>
  <p:cmAuthor id="647" name="未知用户364" initials="未" lastIdx="2" clrIdx="0"/>
  <p:cmAuthor id="648" name="未知用户288" initials="未" lastIdx="1" clrIdx="0"/>
  <p:cmAuthor id="649" name="未知用户297" initials="未" lastIdx="1" clrIdx="0"/>
  <p:cmAuthor id="650" name="未知用户298" initials="未" lastIdx="1" clrIdx="1"/>
  <p:cmAuthor id="651" name="未知用户307" initials="未" lastIdx="7" clrIdx="0"/>
  <p:cmAuthor id="652" name="未知用户308" initials="未" lastIdx="3" clrIdx="0"/>
  <p:cmAuthor id="653" name="未知用户315" initials="未" lastIdx="1" clrIdx="0"/>
  <p:cmAuthor id="654" name="未知用户317" initials="未" lastIdx="0" clrIdx="0"/>
  <p:cmAuthor id="655" name="未知用户329" initials="未" lastIdx="9" clrIdx="0"/>
  <p:cmAuthor id="656" name="未知用户333" initials="未" lastIdx="1" clrIdx="0"/>
  <p:cmAuthor id="657" name="未知用户334" initials="未" lastIdx="1" clrIdx="0"/>
  <p:cmAuthor id="658" name="未知用户340" initials="未" lastIdx="2" clrIdx="0"/>
  <p:cmAuthor id="659" name="未知用户341" initials="未" lastIdx="1" clrIdx="0"/>
  <p:cmAuthor id="660" name="未知用户342" initials="未" lastIdx="1" clrIdx="0"/>
  <p:cmAuthor id="661" name="未知用户343" initials="未" lastIdx="0" clrIdx="0"/>
  <p:cmAuthor id="662" name="未知用户344" initials="未" lastIdx="1" clrIdx="0"/>
  <p:cmAuthor id="663" name="未知用户345" initials="未" lastIdx="1" clrIdx="1"/>
  <p:cmAuthor id="664" name="未知用户365" initials="未" lastIdx="1" clrIdx="0"/>
  <p:cmAuthor id="665" name="未知用户366" initials="未" lastIdx="1" clrIdx="0"/>
  <p:cmAuthor id="666" name="未知用户367" initials="未" lastIdx="2" clrIdx="0"/>
  <p:cmAuthor id="667" name="未知用户368" initials="未" lastIdx="2" clrIdx="0"/>
  <p:cmAuthor id="668" name="未知用户403" initials="未" lastIdx="1" clrIdx="0"/>
  <p:cmAuthor id="669" name="未知用户402" initials="未" lastIdx="1" clrIdx="0"/>
  <p:cmAuthor id="670" name="未知用户379" initials="未" lastIdx="10" clrIdx="0"/>
  <p:cmAuthor id="671" name="未知用户380" initials="未" lastIdx="1" clrIdx="0"/>
  <p:cmAuthor id="672" name="未知用户405" initials="未" lastIdx="2" clrIdx="0"/>
  <p:cmAuthor id="673" name="未知用户382" initials="未" lastIdx="1" clrIdx="0"/>
  <p:cmAuthor id="674" name="未知用户383" initials="未" lastIdx="1" clrIdx="0"/>
  <p:cmAuthor id="675" name="未知用户384" initials="未" lastIdx="1" clrIdx="1"/>
  <p:cmAuthor id="676" name="未知用户385" initials="未" lastIdx="7" clrIdx="0"/>
  <p:cmAuthor id="677" name="未知用户386" initials="未" lastIdx="3" clrIdx="0"/>
  <p:cmAuthor id="678" name="未知用户387" initials="未" lastIdx="1" clrIdx="0"/>
  <p:cmAuthor id="679" name="未知用户388" initials="未" lastIdx="0" clrIdx="0"/>
  <p:cmAuthor id="680" name="未知用户411" initials="未" lastIdx="1" clrIdx="0"/>
  <p:cmAuthor id="681" name="未知用户389" initials="未" lastIdx="9" clrIdx="0"/>
  <p:cmAuthor id="682" name="未知用户390" initials="未" lastIdx="1" clrIdx="0"/>
  <p:cmAuthor id="683" name="未知用户391" initials="未" lastIdx="1" clrIdx="0"/>
  <p:cmAuthor id="684" name="未知用户392" initials="未" lastIdx="2" clrIdx="0"/>
  <p:cmAuthor id="685" name="未知用户393" initials="未" lastIdx="1" clrIdx="0"/>
  <p:cmAuthor id="686" name="未知用户394" initials="未" lastIdx="1" clrIdx="0"/>
  <p:cmAuthor id="687" name="未知用户395" initials="未" lastIdx="0" clrIdx="0"/>
  <p:cmAuthor id="688" name="未知用户396" initials="未" lastIdx="1" clrIdx="0"/>
  <p:cmAuthor id="689" name="未知用户406" initials="未" lastIdx="1" clrIdx="0"/>
  <p:cmAuthor id="690" name="未知用户397" initials="未" lastIdx="1" clrIdx="1"/>
  <p:cmAuthor id="691" name="未知用户407" initials="未" lastIdx="1" clrIdx="0"/>
  <p:cmAuthor id="692" name="未知用户398" initials="未" lastIdx="1" clrIdx="0"/>
  <p:cmAuthor id="693" name="未知用户399" initials="未" lastIdx="1" clrIdx="0"/>
  <p:cmAuthor id="694" name="未知用户400" initials="未" lastIdx="2" clrIdx="0"/>
  <p:cmAuthor id="695" name="未知用户401" initials="未" lastIdx="2" clrIdx="0"/>
  <p:cmAuthor id="696" name="未知用户420" initials="未" lastIdx="1" clrIdx="0"/>
  <p:cmAuthor id="697" name="未知用户421" initials="未" lastIdx="1" clrIdx="0"/>
  <p:cmAuthor id="698" name="未知用户422" initials="未" lastIdx="10" clrIdx="0"/>
  <p:cmAuthor id="699" name="未知用户423" initials="未" lastIdx="1" clrIdx="0"/>
  <p:cmAuthor id="700" name="未知用户424" initials="未" lastIdx="2" clrIdx="0"/>
  <p:cmAuthor id="701" name="未知用户419" initials="未" lastIdx="2" clrIdx="0"/>
  <p:cmAuthor id="702" name="未知用户425" initials="未" lastIdx="1" clrIdx="0"/>
  <p:cmAuthor id="703" name="未知用户426" initials="未" lastIdx="1" clrIdx="0"/>
  <p:cmAuthor id="704" name="未知用户427" initials="未" lastIdx="1" clrIdx="1"/>
  <p:cmAuthor id="705" name="未知用户428" initials="未" lastIdx="7" clrIdx="0"/>
  <p:cmAuthor id="706" name="未知用户429" initials="未" lastIdx="3" clrIdx="0"/>
  <p:cmAuthor id="707" name="未知用户430" initials="未" lastIdx="1" clrIdx="0"/>
  <p:cmAuthor id="708" name="未知用户431" initials="未" lastIdx="1" clrIdx="0"/>
  <p:cmAuthor id="709" name="未知用户432" initials="未" lastIdx="0" clrIdx="0"/>
  <p:cmAuthor id="710" name="未知用户433" initials="未" lastIdx="1" clrIdx="0"/>
  <p:cmAuthor id="711" name="未知用户434" initials="未" lastIdx="9" clrIdx="0"/>
  <p:cmAuthor id="712" name="未知用户435" initials="未" lastIdx="1" clrIdx="0"/>
  <p:cmAuthor id="713" name="未知用户436" initials="未" lastIdx="1" clrIdx="0"/>
  <p:cmAuthor id="714" name="未知用户437" initials="未" lastIdx="2" clrIdx="0"/>
  <p:cmAuthor id="715" name="未知用户438" initials="未" lastIdx="1" clrIdx="0"/>
  <p:cmAuthor id="716" name="未知用户417" initials="未" lastIdx="10" clrIdx="0"/>
  <p:cmAuthor id="717" name="未知用户439" initials="未" lastIdx="1" clrIdx="0"/>
  <p:cmAuthor id="718" name="未知用户440" initials="未" lastIdx="0" clrIdx="0"/>
  <p:cmAuthor id="719" name="未知用户441" initials="未" lastIdx="1" clrIdx="0"/>
  <p:cmAuthor id="720" name="未知用户442" initials="未" lastIdx="1" clrIdx="0"/>
  <p:cmAuthor id="721" name="未知用户443" initials="未" lastIdx="1" clrIdx="1"/>
  <p:cmAuthor id="722" name="未知用户444" initials="未" lastIdx="1" clrIdx="0"/>
  <p:cmAuthor id="723" name="未知用户445" initials="未" lastIdx="1" clrIdx="0"/>
  <p:cmAuthor id="724" name="未知用户446" initials="未" lastIdx="1" clrIdx="0"/>
  <p:cmAuthor id="725" name="未知用户447" initials="未" lastIdx="2" clrIdx="0"/>
  <p:cmAuthor id="726" name="未知用户448" initials="未" lastIdx="2" clrIdx="0"/>
  <p:cmAuthor id="727" name="郭成报" initials="郭" lastIdx="1" clrIdx="726"/>
  <p:cmAuthor id="728" name="谢静波" initials="谢" lastIdx="1" clrIdx="727"/>
  <p:cmAuthor id="729" name="zcy" initials="z" lastIdx="1" clrIdx="728"/>
  <p:cmAuthor id="49837067" name="刘浩" initials="刘" lastIdx="180431" clrIdx="0"/>
  <p:cmAuthor id="730" name="zhang li" initials="z" lastIdx="1" clrIdx="138"/>
  <p:cmAuthor id="49837068" name="Vivian Liu" initials="VL" lastIdx="1" clrIdx="1"/>
  <p:cmAuthor id="731" name="崔艳鹏" initials="崔" lastIdx="1" clrIdx="730"/>
  <p:cmAuthor id="49837069" name="he zhirui" initials="hz" lastIdx="1" clrIdx="82"/>
  <p:cmAuthor id="732" name="You Zhou" initials="Y" lastIdx="1" clrIdx="95"/>
  <p:cmAuthor id="49837070" name="伟哥" initials="伟哥" lastIdx="1" clrIdx="138"/>
  <p:cmAuthor id="733" name="DELL" initials="D" lastIdx="1" clrIdx="732"/>
  <p:cmAuthor id="49837071" name="孙 澍" initials="孙" lastIdx="1" clrIdx="207"/>
  <p:cmAuthor id="734" name="cs" initials="c" lastIdx="1" clrIdx="733"/>
  <p:cmAuthor id="49837072" name="Laptop Go" initials="L" lastIdx="2" clrIdx="208"/>
  <p:cmAuthor id="735" name="wfbs" initials="w" lastIdx="1" clrIdx="734"/>
  <p:cmAuthor id="736" name="CPIC" initials="C" lastIdx="1" clrIdx="96"/>
  <p:cmAuthor id="737" name="zhouyangfan" initials="z" lastIdx="0" clrIdx="0"/>
  <p:cmAuthor id="738" name="lijy116" initials="l" lastIdx="1" clrIdx="738"/>
  <p:cmAuthor id="739" name="hainan zheng" initials="h" lastIdx="1" clrIdx="0"/>
  <p:cmAuthor id="740" name="yiwei zhu" initials="y" lastIdx="14" clrIdx="0"/>
  <p:cmAuthor id="741" name="Eliva Sun" initials="E" lastIdx="1" clrIdx="0"/>
  <p:cmAuthor id="742" name="wtt" initials="w" lastIdx="0" clrIdx="0"/>
  <p:cmAuthor id="743" name="catlaohu" initials="c" lastIdx="2" clrIdx="0"/>
  <p:cmAuthor id="745" name="huangxm31" initials="h" lastIdx="1" clrIdx="740"/>
  <p:cmAuthor id="748" name="殷 积波" initials="殷" lastIdx="1" clrIdx="22"/>
  <p:cmAuthor id="749" name="启浩" initials="启" lastIdx="2" clrIdx="0"/>
  <p:cmAuthor id="750" name="袨?嗴?傤?" initials="袨" lastIdx="0" clrIdx="0"/>
  <p:cmAuthor id="751" name="林玲 郑" initials="林" lastIdx="12" clrIdx="0"/>
  <p:cmAuthor id="752" name="554154816@qq.com" initials="5" lastIdx="0" clrIdx="0"/>
  <p:cmAuthor id="753" name="未知用户192" initials="未" lastIdx="1" clrIdx="0"/>
  <p:cmAuthor id="754" name="志刚 赵" initials="志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E9"/>
    <a:srgbClr val="046DE4"/>
    <a:srgbClr val="6096E6"/>
    <a:srgbClr val="62BBE4"/>
    <a:srgbClr val="10A8E9"/>
    <a:srgbClr val="00A5EF"/>
    <a:srgbClr val="FF9966"/>
    <a:srgbClr val="CC66FF"/>
    <a:srgbClr val="1E76B0"/>
    <a:srgbClr val="63B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02" autoAdjust="0"/>
  </p:normalViewPr>
  <p:slideViewPr>
    <p:cSldViewPr showGuides="1">
      <p:cViewPr varScale="1">
        <p:scale>
          <a:sx n="125" d="100"/>
          <a:sy n="125" d="100"/>
        </p:scale>
        <p:origin x="96" y="64"/>
      </p:cViewPr>
      <p:guideLst>
        <p:guide orient="horz" pos="1871"/>
        <p:guide orient="horz" pos="2122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816" y="-96"/>
      </p:cViewPr>
      <p:guideLst>
        <p:guide orient="horz" pos="3326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35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C15E6-6BD2-4E4B-B1D4-218C26E1B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5EDCA-2189-4435-B38B-6F3C2C0443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430C-5A66-4BD0-A971-34190B6C60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534" y="685800"/>
            <a:ext cx="609493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173A-3DA8-4893-B28A-1E15F55C33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tags" Target="../tags/tag1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436235" y="123190"/>
            <a:ext cx="3524250" cy="344170"/>
          </a:xfrm>
          <a:prstGeom prst="rect">
            <a:avLst/>
          </a:prstGeom>
        </p:spPr>
      </p:pic>
    </p:spTree>
    <p:custDataLst>
      <p:tags r:id="rId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1" Type="http://schemas.openxmlformats.org/officeDocument/2006/relationships/slideLayout" Target="../slideLayouts/slideLayout2.xml"/><Relationship Id="rId20" Type="http://schemas.openxmlformats.org/officeDocument/2006/relationships/tags" Target="../tags/tag22.xml"/><Relationship Id="rId2" Type="http://schemas.openxmlformats.org/officeDocument/2006/relationships/tags" Target="../tags/tag4.xml"/><Relationship Id="rId19" Type="http://schemas.openxmlformats.org/officeDocument/2006/relationships/tags" Target="../tags/tag21.xml"/><Relationship Id="rId18" Type="http://schemas.openxmlformats.org/officeDocument/2006/relationships/tags" Target="../tags/tag20.xml"/><Relationship Id="rId17" Type="http://schemas.openxmlformats.org/officeDocument/2006/relationships/tags" Target="../tags/tag19.xml"/><Relationship Id="rId16" Type="http://schemas.openxmlformats.org/officeDocument/2006/relationships/tags" Target="../tags/tag18.xml"/><Relationship Id="rId15" Type="http://schemas.openxmlformats.org/officeDocument/2006/relationships/tags" Target="../tags/tag17.xml"/><Relationship Id="rId14" Type="http://schemas.openxmlformats.org/officeDocument/2006/relationships/tags" Target="../tags/tag16.xml"/><Relationship Id="rId13" Type="http://schemas.openxmlformats.org/officeDocument/2006/relationships/tags" Target="../tags/tag15.xml"/><Relationship Id="rId12" Type="http://schemas.openxmlformats.org/officeDocument/2006/relationships/tags" Target="../tags/tag14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635" y="1490345"/>
            <a:ext cx="9144635" cy="2014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1180"/>
          </a:p>
        </p:txBody>
      </p:sp>
      <p:sp>
        <p:nvSpPr>
          <p:cNvPr id="9" name="TextBox 3"/>
          <p:cNvSpPr txBox="1"/>
          <p:nvPr>
            <p:custDataLst>
              <p:tags r:id="rId1"/>
            </p:custDataLst>
          </p:nvPr>
        </p:nvSpPr>
        <p:spPr>
          <a:xfrm>
            <a:off x="889635" y="1851660"/>
            <a:ext cx="7806055" cy="894080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zh-CN"/>
            </a:defPPr>
            <a:lvl1pPr>
              <a:defRPr sz="7200" spc="5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康俪金黑W8(P)" pitchFamily="34" charset="-122"/>
                <a:ea typeface="华康俪金黑W8(P)" pitchFamily="34" charset="-122"/>
                <a:cs typeface="经典繁仿黑" panose="02010609000101010101" pitchFamily="49" charset="-122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中建六局第六建设总部财务资金</a:t>
            </a:r>
            <a:r>
              <a:rPr lang="zh-CN" altLang="en-US" sz="2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部岗位竞聘汇报</a:t>
            </a:r>
            <a:endParaRPr lang="zh-CN" altLang="en-US" sz="2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1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43530" y="2375536"/>
            <a:ext cx="3403600" cy="117030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竞聘汇报人</a:t>
            </a:r>
            <a:r>
              <a:rPr lang="en-US" altLang="zh-CN" sz="1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xxx</a:t>
            </a:r>
            <a:endParaRPr lang="en-US" altLang="zh-CN" sz="1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现岗位职务</a:t>
            </a:r>
            <a:r>
              <a:rPr lang="en-US" altLang="zh-CN" sz="18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XXXX</a:t>
            </a:r>
            <a:endParaRPr lang="en-US" altLang="zh-CN" sz="18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b="1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经典繁仿黑" panose="02010609000101010101" pitchFamily="49" charset="-122"/>
              </a:rPr>
              <a:t>202X-XX-XX</a:t>
            </a:r>
            <a:r>
              <a:rPr lang="zh-CN" altLang="en-US" sz="1800" b="1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经典繁仿黑" panose="02010609000101010101" pitchFamily="49" charset="-122"/>
              </a:rPr>
              <a:t> </a:t>
            </a:r>
            <a:r>
              <a:rPr lang="zh-CN" altLang="en-US" sz="1600" b="1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经典繁仿黑" panose="02010609000101010101" pitchFamily="49" charset="-122"/>
              </a:rPr>
              <a:t>   </a:t>
            </a:r>
            <a:endParaRPr lang="zh-CN" altLang="en-US" sz="1600" b="1" dirty="0">
              <a:solidFill>
                <a:schemeClr val="bg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经典繁仿黑" panose="02010609000101010101" pitchFamily="49" charset="-122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1505" y="1131570"/>
            <a:ext cx="804227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关键重难点及应对措施部分：要求围绕竞聘岗位选择1-2个最关键的重难点的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应对措施展开细致阐述。</a:t>
            </a:r>
            <a:endParaRPr lang="zh-CN" altLang="en-US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禁止大篇幅文字，需用数据进行表述，可采用图表、流程图、板块化等方式进行PPT制作</a:t>
            </a:r>
            <a:endParaRPr lang="zh-CN" altLang="en-US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564005"/>
            <a:ext cx="9144635" cy="147383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80"/>
          </a:p>
        </p:txBody>
      </p:sp>
      <p:sp>
        <p:nvSpPr>
          <p:cNvPr id="9" name="TextBox 3"/>
          <p:cNvSpPr txBox="1"/>
          <p:nvPr/>
        </p:nvSpPr>
        <p:spPr>
          <a:xfrm>
            <a:off x="1835625" y="1708319"/>
            <a:ext cx="5458780" cy="534035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zh-CN"/>
            </a:defPPr>
            <a:lvl1pPr>
              <a:defRPr sz="7200" spc="5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康俪金黑W8(P)" pitchFamily="34" charset="-122"/>
                <a:ea typeface="华康俪金黑W8(P)" pitchFamily="34" charset="-122"/>
                <a:cs typeface="经典繁仿黑" panose="02010609000101010101" pitchFamily="49" charset="-122"/>
              </a:defRPr>
            </a:lvl1pPr>
          </a:lstStyle>
          <a:p>
            <a:pPr lv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spc="0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汇报完毕，谢谢！</a:t>
            </a:r>
            <a:endParaRPr lang="zh-CN" sz="2400" b="1" spc="0" dirty="0">
              <a:solidFill>
                <a:schemeClr val="bg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20010" y="2326640"/>
            <a:ext cx="3942715" cy="4603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经典繁仿黑" panose="02010609000101010101" pitchFamily="49" charset="-122"/>
              </a:rPr>
              <a:t>中建六局第六</a:t>
            </a:r>
            <a:r>
              <a:rPr lang="zh-CN" altLang="en-US" sz="2000" b="1" dirty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经典繁仿黑" panose="02010609000101010101" pitchFamily="49" charset="-122"/>
              </a:rPr>
              <a:t>建设有限公司</a:t>
            </a:r>
            <a:endParaRPr lang="zh-CN" altLang="en-US" sz="1500" b="1" dirty="0">
              <a:solidFill>
                <a:schemeClr val="bg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经典繁仿黑" panose="0201060900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15950" y="4366260"/>
            <a:ext cx="304800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矩形 16"/>
          <p:cNvSpPr/>
          <p:nvPr>
            <p:custDataLst>
              <p:tags r:id="rId1"/>
            </p:custDataLst>
          </p:nvPr>
        </p:nvSpPr>
        <p:spPr>
          <a:xfrm>
            <a:off x="0" y="826135"/>
            <a:ext cx="1475740" cy="43300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431" tIns="40215" rIns="80431" bIns="40215" rtlCol="0" anchor="ctr"/>
          <a:p>
            <a:pPr algn="ctr"/>
            <a:endParaRPr lang="zh-CN" altLang="en-US"/>
          </a:p>
        </p:txBody>
      </p:sp>
      <p:sp>
        <p:nvSpPr>
          <p:cNvPr id="56" name="矩形 55"/>
          <p:cNvSpPr/>
          <p:nvPr>
            <p:custDataLst>
              <p:tags r:id="rId2"/>
            </p:custDataLst>
          </p:nvPr>
        </p:nvSpPr>
        <p:spPr>
          <a:xfrm rot="16200000">
            <a:off x="1806522" y="540530"/>
            <a:ext cx="312164" cy="14939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16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3788025" y="795052"/>
            <a:ext cx="1010049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p>
            <a:pPr algn="dist"/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目录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cxnSp>
        <p:nvCxnSpPr>
          <p:cNvPr id="7" name="直接连接符 6"/>
          <p:cNvCxnSpPr/>
          <p:nvPr>
            <p:custDataLst>
              <p:tags r:id="rId4"/>
            </p:custDataLst>
          </p:nvPr>
        </p:nvCxnSpPr>
        <p:spPr>
          <a:xfrm>
            <a:off x="3772267" y="1324840"/>
            <a:ext cx="1042224" cy="0"/>
          </a:xfrm>
          <a:prstGeom prst="line">
            <a:avLst/>
          </a:prstGeom>
          <a:ln w="50800">
            <a:solidFill>
              <a:schemeClr val="accent2">
                <a:lumMod val="75000"/>
              </a:schemeClr>
            </a:solidFill>
          </a:ln>
          <a:effectLst>
            <a:outerShdw blurRad="101600" dist="38100" dir="2700000" algn="tl" rotWithShape="0">
              <a:prstClr val="black">
                <a:alpha val="2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>
            <p:custDataLst>
              <p:tags r:id="rId5"/>
            </p:custDataLst>
          </p:nvPr>
        </p:nvGrpSpPr>
        <p:grpSpPr>
          <a:xfrm>
            <a:off x="3772619" y="1492007"/>
            <a:ext cx="3569862" cy="660272"/>
            <a:chOff x="1893224" y="3585059"/>
            <a:chExt cx="3569862" cy="660272"/>
          </a:xfrm>
        </p:grpSpPr>
        <p:grpSp>
          <p:nvGrpSpPr>
            <p:cNvPr id="13" name="组合 12"/>
            <p:cNvGrpSpPr/>
            <p:nvPr/>
          </p:nvGrpSpPr>
          <p:grpSpPr>
            <a:xfrm>
              <a:off x="1900209" y="3585059"/>
              <a:ext cx="3385109" cy="556895"/>
              <a:chOff x="1900209" y="3585059"/>
              <a:chExt cx="3385109" cy="556895"/>
            </a:xfrm>
          </p:grpSpPr>
          <p:sp>
            <p:nvSpPr>
              <p:cNvPr id="8" name="文本框 7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3108633" y="3585059"/>
                <a:ext cx="2176685" cy="512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fontAlgn="auto">
                  <a:lnSpc>
                    <a:spcPct val="130000"/>
                  </a:lnSpc>
                  <a:defRPr/>
                </a:pPr>
                <a:r>
                  <a:rPr sz="2200" b="1" kern="100" dirty="0">
                    <a:solidFill>
                      <a:schemeClr val="tx1"/>
                    </a:solidFill>
                    <a:latin typeface="黑体" panose="02010609060101010101" charset="-122"/>
                    <a:ea typeface="黑体" panose="02010609060101010101" charset="-122"/>
                    <a:cs typeface="Times New Roman" panose="02020603050405020304" pitchFamily="18" charset="0"/>
                    <a:sym typeface="+mn-ea"/>
                  </a:rPr>
                  <a:t>个人基本情况</a:t>
                </a:r>
                <a:endParaRPr sz="2200" b="1" kern="1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Times New Roman" panose="02020603050405020304" pitchFamily="18" charset="0"/>
                  <a:sym typeface="+mn-ea"/>
                </a:endParaRPr>
              </a:p>
            </p:txBody>
          </p:sp>
          <p:sp>
            <p:nvSpPr>
              <p:cNvPr id="16" name="矩形 15"/>
              <p:cNvSpPr/>
              <p:nvPr>
                <p:custDataLst>
                  <p:tags r:id="rId7"/>
                </p:custDataLst>
              </p:nvPr>
            </p:nvSpPr>
            <p:spPr>
              <a:xfrm>
                <a:off x="1900209" y="3694279"/>
                <a:ext cx="1052830" cy="4476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p>
                <a:pPr algn="ctr"/>
                <a:r>
                  <a:rPr lang="zh-CN" altLang="en-US" sz="2000" dirty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第一部分</a:t>
                </a:r>
                <a:endParaRPr lang="zh-CN" altLang="en-US" sz="2000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  <p:cxnSp>
          <p:nvCxnSpPr>
            <p:cNvPr id="19" name="直接连接符 18"/>
            <p:cNvCxnSpPr/>
            <p:nvPr>
              <p:custDataLst>
                <p:tags r:id="rId8"/>
              </p:custDataLst>
            </p:nvPr>
          </p:nvCxnSpPr>
          <p:spPr>
            <a:xfrm>
              <a:off x="1893224" y="4245331"/>
              <a:ext cx="356986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>
            <p:custDataLst>
              <p:tags r:id="rId9"/>
            </p:custDataLst>
          </p:nvPr>
        </p:nvGrpSpPr>
        <p:grpSpPr>
          <a:xfrm>
            <a:off x="3772619" y="2309887"/>
            <a:ext cx="3569862" cy="660272"/>
            <a:chOff x="1893224" y="3585059"/>
            <a:chExt cx="3569862" cy="660272"/>
          </a:xfrm>
        </p:grpSpPr>
        <p:grpSp>
          <p:nvGrpSpPr>
            <p:cNvPr id="21" name="组合 20"/>
            <p:cNvGrpSpPr/>
            <p:nvPr/>
          </p:nvGrpSpPr>
          <p:grpSpPr>
            <a:xfrm>
              <a:off x="1900209" y="3585059"/>
              <a:ext cx="3385109" cy="556895"/>
              <a:chOff x="1900209" y="3585059"/>
              <a:chExt cx="3385109" cy="556895"/>
            </a:xfrm>
          </p:grpSpPr>
          <p:sp>
            <p:nvSpPr>
              <p:cNvPr id="22" name="文本框 21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3108633" y="3585059"/>
                <a:ext cx="2176685" cy="530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fontAlgn="auto">
                  <a:lnSpc>
                    <a:spcPct val="130000"/>
                  </a:lnSpc>
                  <a:defRPr/>
                </a:pPr>
                <a:r>
                  <a:rPr lang="zh-CN" sz="2200" b="1" kern="100" dirty="0">
                    <a:solidFill>
                      <a:schemeClr val="tx1"/>
                    </a:solidFill>
                    <a:latin typeface="黑体" panose="02010609060101010101" charset="-122"/>
                    <a:ea typeface="黑体" panose="02010609060101010101" charset="-122"/>
                    <a:cs typeface="Times New Roman" panose="02020603050405020304" pitchFamily="18" charset="0"/>
                    <a:sym typeface="+mn-ea"/>
                  </a:rPr>
                  <a:t>岗位工作</a:t>
                </a:r>
                <a:r>
                  <a:rPr lang="zh-CN" sz="2200" b="1" kern="100" dirty="0">
                    <a:solidFill>
                      <a:schemeClr val="tx1"/>
                    </a:solidFill>
                    <a:latin typeface="黑体" panose="02010609060101010101" charset="-122"/>
                    <a:ea typeface="黑体" panose="02010609060101010101" charset="-122"/>
                    <a:cs typeface="Times New Roman" panose="02020603050405020304" pitchFamily="18" charset="0"/>
                    <a:sym typeface="+mn-ea"/>
                  </a:rPr>
                  <a:t>目标</a:t>
                </a:r>
                <a:endParaRPr lang="zh-CN" sz="2200" b="1" kern="1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Times New Roman" panose="02020603050405020304" pitchFamily="18" charset="0"/>
                  <a:sym typeface="+mn-ea"/>
                </a:endParaRPr>
              </a:p>
            </p:txBody>
          </p:sp>
          <p:sp>
            <p:nvSpPr>
              <p:cNvPr id="23" name="矩形 22"/>
              <p:cNvSpPr/>
              <p:nvPr>
                <p:custDataLst>
                  <p:tags r:id="rId11"/>
                </p:custDataLst>
              </p:nvPr>
            </p:nvSpPr>
            <p:spPr>
              <a:xfrm>
                <a:off x="1900209" y="3694279"/>
                <a:ext cx="1052830" cy="4476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p>
                <a:pPr algn="ctr"/>
                <a:r>
                  <a:rPr lang="zh-CN" altLang="en-US" sz="2000" dirty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第</a:t>
                </a:r>
                <a:r>
                  <a:rPr lang="zh-CN" altLang="en-US" sz="2000" dirty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二部分</a:t>
                </a:r>
                <a:endParaRPr lang="zh-CN" altLang="en-US" sz="2000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  <p:cxnSp>
          <p:nvCxnSpPr>
            <p:cNvPr id="24" name="直接连接符 23"/>
            <p:cNvCxnSpPr/>
            <p:nvPr>
              <p:custDataLst>
                <p:tags r:id="rId12"/>
              </p:custDataLst>
            </p:nvPr>
          </p:nvCxnSpPr>
          <p:spPr>
            <a:xfrm>
              <a:off x="1893224" y="4245331"/>
              <a:ext cx="356986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>
            <p:custDataLst>
              <p:tags r:id="rId13"/>
            </p:custDataLst>
          </p:nvPr>
        </p:nvGrpSpPr>
        <p:grpSpPr>
          <a:xfrm>
            <a:off x="3780874" y="3148087"/>
            <a:ext cx="4599940" cy="660272"/>
            <a:chOff x="1893224" y="3585059"/>
            <a:chExt cx="4599940" cy="660272"/>
          </a:xfrm>
        </p:grpSpPr>
        <p:grpSp>
          <p:nvGrpSpPr>
            <p:cNvPr id="4" name="组合 3"/>
            <p:cNvGrpSpPr/>
            <p:nvPr/>
          </p:nvGrpSpPr>
          <p:grpSpPr>
            <a:xfrm>
              <a:off x="1900209" y="3585059"/>
              <a:ext cx="4592955" cy="556895"/>
              <a:chOff x="1900209" y="3585059"/>
              <a:chExt cx="4592955" cy="556895"/>
            </a:xfrm>
          </p:grpSpPr>
          <p:sp>
            <p:nvSpPr>
              <p:cNvPr id="6" name="文本框 5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3108614" y="3585059"/>
                <a:ext cx="3384550" cy="530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fontAlgn="auto">
                  <a:lnSpc>
                    <a:spcPct val="130000"/>
                  </a:lnSpc>
                  <a:defRPr/>
                </a:pPr>
                <a:r>
                  <a:rPr lang="zh-CN" sz="2200" b="1" kern="100" dirty="0">
                    <a:solidFill>
                      <a:schemeClr val="tx1"/>
                    </a:solidFill>
                    <a:latin typeface="黑体" panose="02010609060101010101" charset="-122"/>
                    <a:ea typeface="黑体" panose="02010609060101010101" charset="-122"/>
                    <a:cs typeface="Times New Roman" panose="02020603050405020304" pitchFamily="18" charset="0"/>
                    <a:sym typeface="+mn-ea"/>
                  </a:rPr>
                  <a:t>达成目标的</a:t>
                </a:r>
                <a:r>
                  <a:rPr lang="zh-CN" sz="2200" b="1" kern="100" dirty="0">
                    <a:solidFill>
                      <a:schemeClr val="tx1"/>
                    </a:solidFill>
                    <a:latin typeface="黑体" panose="02010609060101010101" charset="-122"/>
                    <a:ea typeface="黑体" panose="02010609060101010101" charset="-122"/>
                    <a:cs typeface="Times New Roman" panose="02020603050405020304" pitchFamily="18" charset="0"/>
                    <a:sym typeface="+mn-ea"/>
                  </a:rPr>
                  <a:t>具体措施</a:t>
                </a:r>
                <a:endParaRPr lang="zh-CN" sz="2200" b="1" kern="1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Times New Roman" panose="02020603050405020304" pitchFamily="18" charset="0"/>
                  <a:sym typeface="+mn-ea"/>
                </a:endParaRPr>
              </a:p>
            </p:txBody>
          </p:sp>
          <p:sp>
            <p:nvSpPr>
              <p:cNvPr id="9" name="矩形 8"/>
              <p:cNvSpPr/>
              <p:nvPr>
                <p:custDataLst>
                  <p:tags r:id="rId15"/>
                </p:custDataLst>
              </p:nvPr>
            </p:nvSpPr>
            <p:spPr>
              <a:xfrm>
                <a:off x="1900209" y="3694279"/>
                <a:ext cx="1052830" cy="4476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p>
                <a:pPr algn="ctr"/>
                <a:r>
                  <a:rPr lang="zh-CN" altLang="en-US" sz="2000" dirty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第</a:t>
                </a:r>
                <a:r>
                  <a:rPr lang="zh-CN" altLang="en-US" sz="2000" dirty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三部分</a:t>
                </a:r>
                <a:endParaRPr lang="zh-CN" altLang="en-US" sz="2000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  <p:cxnSp>
          <p:nvCxnSpPr>
            <p:cNvPr id="11" name="直接连接符 10"/>
            <p:cNvCxnSpPr/>
            <p:nvPr>
              <p:custDataLst>
                <p:tags r:id="rId16"/>
              </p:custDataLst>
            </p:nvPr>
          </p:nvCxnSpPr>
          <p:spPr>
            <a:xfrm>
              <a:off x="1893224" y="4245331"/>
              <a:ext cx="356986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组合 24"/>
          <p:cNvGrpSpPr/>
          <p:nvPr>
            <p:custDataLst>
              <p:tags r:id="rId17"/>
            </p:custDataLst>
          </p:nvPr>
        </p:nvGrpSpPr>
        <p:grpSpPr>
          <a:xfrm>
            <a:off x="3772619" y="3992637"/>
            <a:ext cx="4430395" cy="660272"/>
            <a:chOff x="1893224" y="3585059"/>
            <a:chExt cx="4430395" cy="660272"/>
          </a:xfrm>
        </p:grpSpPr>
        <p:grpSp>
          <p:nvGrpSpPr>
            <p:cNvPr id="26" name="组合 25"/>
            <p:cNvGrpSpPr/>
            <p:nvPr/>
          </p:nvGrpSpPr>
          <p:grpSpPr>
            <a:xfrm>
              <a:off x="1908464" y="3585059"/>
              <a:ext cx="4415155" cy="550545"/>
              <a:chOff x="1908464" y="3585059"/>
              <a:chExt cx="4415155" cy="550545"/>
            </a:xfrm>
          </p:grpSpPr>
          <p:sp>
            <p:nvSpPr>
              <p:cNvPr id="27" name="文本框 26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3108614" y="3585059"/>
                <a:ext cx="3215005" cy="530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fontAlgn="auto">
                  <a:lnSpc>
                    <a:spcPct val="130000"/>
                  </a:lnSpc>
                  <a:defRPr/>
                </a:pPr>
                <a:r>
                  <a:rPr lang="zh-CN" sz="2200" b="1" kern="100" dirty="0">
                    <a:solidFill>
                      <a:schemeClr val="tx1"/>
                    </a:solidFill>
                    <a:latin typeface="黑体" panose="02010609060101010101" charset="-122"/>
                    <a:ea typeface="黑体" panose="02010609060101010101" charset="-122"/>
                    <a:cs typeface="Times New Roman" panose="02020603050405020304" pitchFamily="18" charset="0"/>
                    <a:sym typeface="+mn-ea"/>
                  </a:rPr>
                  <a:t>关键重难点及</a:t>
                </a:r>
                <a:r>
                  <a:rPr lang="zh-CN" sz="2200" b="1" kern="100" dirty="0">
                    <a:solidFill>
                      <a:schemeClr val="tx1"/>
                    </a:solidFill>
                    <a:latin typeface="黑体" panose="02010609060101010101" charset="-122"/>
                    <a:ea typeface="黑体" panose="02010609060101010101" charset="-122"/>
                    <a:cs typeface="Times New Roman" panose="02020603050405020304" pitchFamily="18" charset="0"/>
                    <a:sym typeface="+mn-ea"/>
                  </a:rPr>
                  <a:t>应对措施</a:t>
                </a:r>
                <a:endParaRPr lang="zh-CN" sz="2200" b="1" kern="1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Times New Roman" panose="02020603050405020304" pitchFamily="18" charset="0"/>
                  <a:sym typeface="+mn-ea"/>
                </a:endParaRPr>
              </a:p>
            </p:txBody>
          </p:sp>
          <p:sp>
            <p:nvSpPr>
              <p:cNvPr id="28" name="矩形 27"/>
              <p:cNvSpPr/>
              <p:nvPr>
                <p:custDataLst>
                  <p:tags r:id="rId19"/>
                </p:custDataLst>
              </p:nvPr>
            </p:nvSpPr>
            <p:spPr>
              <a:xfrm>
                <a:off x="1908464" y="3687929"/>
                <a:ext cx="1052830" cy="447675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01600" dist="38100" dir="2700000" algn="tl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p>
                <a:pPr algn="ctr"/>
                <a:r>
                  <a:rPr lang="zh-CN" altLang="en-US" sz="2000" dirty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第</a:t>
                </a:r>
                <a:r>
                  <a:rPr lang="zh-CN" altLang="en-US" sz="2000" dirty="0">
                    <a:solidFill>
                      <a:schemeClr val="bg1"/>
                    </a:solidFill>
                    <a:latin typeface="黑体" panose="02010609060101010101" charset="-122"/>
                    <a:ea typeface="黑体" panose="02010609060101010101" charset="-122"/>
                  </a:rPr>
                  <a:t>四部分</a:t>
                </a:r>
                <a:endParaRPr lang="zh-CN" altLang="en-US" sz="2000" dirty="0">
                  <a:solidFill>
                    <a:schemeClr val="bg1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</p:grpSp>
        <p:cxnSp>
          <p:nvCxnSpPr>
            <p:cNvPr id="29" name="直接连接符 28"/>
            <p:cNvCxnSpPr/>
            <p:nvPr>
              <p:custDataLst>
                <p:tags r:id="rId20"/>
              </p:custDataLst>
            </p:nvPr>
          </p:nvCxnSpPr>
          <p:spPr>
            <a:xfrm>
              <a:off x="1893224" y="4245331"/>
              <a:ext cx="356986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" name="标题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755650" y="1491615"/>
            <a:ext cx="3517900" cy="735964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 upright="1"/>
          <a:lstStyle>
            <a:lvl1pPr marL="0" indent="0" algn="ctr" defTabSz="914400" eaLnBrk="0" fontAlgn="base" hangingPunct="0">
              <a:spcBef>
                <a:spcPts val="0"/>
              </a:spcBef>
              <a:spcAft>
                <a:spcPts val="0"/>
              </a:spcAft>
              <a:buNone/>
              <a:defRPr sz="4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pPr algn="l">
              <a:spcBef>
                <a:spcPct val="20000"/>
              </a:spcBef>
              <a:buClrTx/>
              <a:buSzTx/>
              <a:buFont typeface="Arial" panose="020B0604020202020204" pitchFamily="34" charset="0"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第一部分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" name="文本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83334" y="2499131"/>
            <a:ext cx="6545239" cy="609196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 upright="1"/>
          <a:lstStyle>
            <a:lvl1pPr marL="342900" indent="-3429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742950" indent="-28575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 marL="11430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 marL="16002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 marL="20574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  <a:lvl6pPr marL="25146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6pPr>
            <a:lvl7pPr marL="29718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7pPr>
            <a:lvl8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8pPr>
            <a:lvl9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9pPr>
          </a:lstStyle>
          <a:p>
            <a:pPr marL="0" algn="l">
              <a:buClrTx/>
              <a:buSzTx/>
              <a:buNone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个人基本情况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8" name="直线"/>
          <p:cNvSpPr/>
          <p:nvPr>
            <p:custDataLst>
              <p:tags r:id="rId3"/>
            </p:custDataLst>
          </p:nvPr>
        </p:nvSpPr>
        <p:spPr>
          <a:xfrm>
            <a:off x="755436" y="2212019"/>
            <a:ext cx="5302856" cy="0"/>
          </a:xfrm>
          <a:prstGeom prst="line">
            <a:avLst/>
          </a:prstGeom>
          <a:ln w="254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1505" y="1347470"/>
            <a:ext cx="8042275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个人简介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部分：</a:t>
            </a:r>
            <a:endParaRPr lang="en-US" altLang="zh-CN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本部分简单进行自我介绍，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时长不能超过</a:t>
            </a:r>
            <a:r>
              <a:rPr lang="en-US" altLang="zh-CN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30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秒。</a:t>
            </a:r>
            <a:endParaRPr lang="zh-CN" altLang="en-US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" name="标题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755650" y="1491615"/>
            <a:ext cx="3517900" cy="735964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 upright="1"/>
          <a:lstStyle>
            <a:lvl1pPr marL="0" indent="0" algn="ctr" defTabSz="914400" eaLnBrk="0" fontAlgn="base" hangingPunct="0">
              <a:spcBef>
                <a:spcPts val="0"/>
              </a:spcBef>
              <a:spcAft>
                <a:spcPts val="0"/>
              </a:spcAft>
              <a:buNone/>
              <a:defRPr sz="4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pPr algn="l">
              <a:spcBef>
                <a:spcPct val="20000"/>
              </a:spcBef>
              <a:buClrTx/>
              <a:buSzTx/>
              <a:buFont typeface="Arial" panose="020B0604020202020204" pitchFamily="34" charset="0"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第</a:t>
            </a: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二部分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" name="文本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83334" y="2499131"/>
            <a:ext cx="6545239" cy="609196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 upright="1"/>
          <a:lstStyle>
            <a:lvl1pPr marL="342900" indent="-3429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742950" indent="-28575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 marL="11430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 marL="16002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 marL="20574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  <a:lvl6pPr marL="25146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6pPr>
            <a:lvl7pPr marL="29718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7pPr>
            <a:lvl8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8pPr>
            <a:lvl9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9pPr>
          </a:lstStyle>
          <a:p>
            <a:pPr marL="0" algn="l">
              <a:buClrTx/>
              <a:buSzTx/>
              <a:buNone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岗位工作</a:t>
            </a: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目标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8" name="直线"/>
          <p:cNvSpPr/>
          <p:nvPr>
            <p:custDataLst>
              <p:tags r:id="rId3"/>
            </p:custDataLst>
          </p:nvPr>
        </p:nvSpPr>
        <p:spPr>
          <a:xfrm>
            <a:off x="755436" y="2212019"/>
            <a:ext cx="5302856" cy="0"/>
          </a:xfrm>
          <a:prstGeom prst="line">
            <a:avLst/>
          </a:prstGeom>
          <a:ln w="254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51180" y="1347470"/>
            <a:ext cx="8042275" cy="2515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岗位工作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目标：</a:t>
            </a:r>
            <a:endParaRPr lang="zh-CN" altLang="en-US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要求围绕竞聘岗位的核心目标进行阐述，主要为经营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目标，包括但不限于经营数据、经营目标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等。</a:t>
            </a:r>
            <a:endParaRPr lang="zh-CN" altLang="en-US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禁止大篇幅文字，需用数据进行表述，可采用图表、流程图、板块化等方式进行PPT制作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" name="标题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755650" y="1491615"/>
            <a:ext cx="3517900" cy="735964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 upright="1"/>
          <a:lstStyle>
            <a:lvl1pPr marL="0" indent="0" algn="ctr" defTabSz="914400" eaLnBrk="0" fontAlgn="base" hangingPunct="0">
              <a:spcBef>
                <a:spcPts val="0"/>
              </a:spcBef>
              <a:spcAft>
                <a:spcPts val="0"/>
              </a:spcAft>
              <a:buNone/>
              <a:defRPr sz="4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pPr algn="l">
              <a:spcBef>
                <a:spcPct val="20000"/>
              </a:spcBef>
              <a:buClrTx/>
              <a:buSzTx/>
              <a:buFont typeface="Arial" panose="020B0604020202020204" pitchFamily="34" charset="0"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第</a:t>
            </a: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三部分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" name="文本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83334" y="2499131"/>
            <a:ext cx="6545239" cy="609196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 upright="1"/>
          <a:lstStyle>
            <a:lvl1pPr marL="342900" indent="-3429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742950" indent="-28575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 marL="11430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 marL="16002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 marL="20574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  <a:lvl6pPr marL="25146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6pPr>
            <a:lvl7pPr marL="29718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7pPr>
            <a:lvl8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8pPr>
            <a:lvl9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9pPr>
          </a:lstStyle>
          <a:p>
            <a:pPr marL="0" algn="l">
              <a:buClrTx/>
              <a:buSzTx/>
              <a:buNone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达成目标的</a:t>
            </a: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具体措施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8" name="直线"/>
          <p:cNvSpPr/>
          <p:nvPr>
            <p:custDataLst>
              <p:tags r:id="rId3"/>
            </p:custDataLst>
          </p:nvPr>
        </p:nvSpPr>
        <p:spPr>
          <a:xfrm>
            <a:off x="755436" y="2212019"/>
            <a:ext cx="5302856" cy="0"/>
          </a:xfrm>
          <a:prstGeom prst="line">
            <a:avLst/>
          </a:prstGeom>
          <a:ln w="254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11505" y="1203960"/>
            <a:ext cx="8042275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达成目标的具体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措施：</a:t>
            </a:r>
            <a:endParaRPr lang="en-US" altLang="zh-CN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主要围绕已设定的岗位工作目标，阐述拟开展的工作计划和具体措施，包括但不限于创新创效方式、采取的详细措施 、具体支撑的资源条件</a:t>
            </a: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等</a:t>
            </a:r>
            <a:endParaRPr lang="zh-CN" altLang="en-US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00A2E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禁止大篇幅文字，需用数据进行表述，可采用图表、流程图、板块化等方式进行PPT制作</a:t>
            </a:r>
            <a:endParaRPr lang="zh-CN" altLang="en-US" b="1" dirty="0">
              <a:solidFill>
                <a:srgbClr val="00A2E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" name="标题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755650" y="1491615"/>
            <a:ext cx="3517900" cy="735964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 upright="1"/>
          <a:lstStyle>
            <a:lvl1pPr marL="0" indent="0" algn="ctr" defTabSz="914400" eaLnBrk="0" fontAlgn="base" hangingPunct="0">
              <a:spcBef>
                <a:spcPts val="0"/>
              </a:spcBef>
              <a:spcAft>
                <a:spcPts val="0"/>
              </a:spcAft>
              <a:buNone/>
              <a:defRPr sz="4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pPr algn="l">
              <a:spcBef>
                <a:spcPct val="20000"/>
              </a:spcBef>
              <a:buClrTx/>
              <a:buSzTx/>
              <a:buFont typeface="Arial" panose="020B0604020202020204" pitchFamily="34" charset="0"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第</a:t>
            </a: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四部分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" name="文本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83334" y="2499131"/>
            <a:ext cx="6545239" cy="609196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  <p:txBody>
          <a:bodyPr vert="horz" wrap="square" lIns="91440" tIns="45720" rIns="91440" bIns="45720" anchor="ctr" anchorCtr="0" upright="1"/>
          <a:lstStyle>
            <a:lvl1pPr marL="342900" indent="-3429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742950" indent="-28575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 marL="11430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 marL="16002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 marL="2057400" indent="-228600" algn="l" defTabSz="914400" eaLnBrk="0" fontAlgn="base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  <a:lvl6pPr marL="25146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6pPr>
            <a:lvl7pPr marL="29718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7pPr>
            <a:lvl8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8pPr>
            <a:lvl9pPr marL="3429000" indent="-228600" algn="l" defTabSz="914400" eaLnBrk="1" fontAlgn="auto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pitchFamily="18" charset="0"/>
              </a:defRPr>
            </a:lvl9pPr>
          </a:lstStyle>
          <a:p>
            <a:pPr marL="0" algn="l">
              <a:buClrTx/>
              <a:buSzTx/>
              <a:buNone/>
            </a:pP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关键重难点及应对</a:t>
            </a:r>
            <a:r>
              <a:rPr lang="zh-CN" altLang="en-US" sz="2800" b="1">
                <a:solidFill>
                  <a:srgbClr val="055CA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措施</a:t>
            </a:r>
            <a:endParaRPr lang="zh-CN" altLang="en-US" sz="2800" b="1">
              <a:solidFill>
                <a:srgbClr val="055CA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8" name="直线"/>
          <p:cNvSpPr/>
          <p:nvPr>
            <p:custDataLst>
              <p:tags r:id="rId3"/>
            </p:custDataLst>
          </p:nvPr>
        </p:nvSpPr>
        <p:spPr>
          <a:xfrm>
            <a:off x="755436" y="2212019"/>
            <a:ext cx="5302856" cy="0"/>
          </a:xfrm>
          <a:prstGeom prst="line">
            <a:avLst/>
          </a:prstGeom>
          <a:ln w="25400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11.xml><?xml version="1.0" encoding="utf-8"?>
<p:tagLst xmlns:p="http://schemas.openxmlformats.org/presentationml/2006/main">
  <p:tag name="KSO_WM_DIAGRAM_VIRTUALLY_FRAME" val="{&quot;height&quot;:265.8399212598425,&quot;left&quot;:297.05661417322835,&quot;top&quot;:117.48086614173228,&quot;width&quot;:385.45}"/>
</p:tagLst>
</file>

<file path=ppt/tags/tag12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13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14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15.xml><?xml version="1.0" encoding="utf-8"?>
<p:tagLst xmlns:p="http://schemas.openxmlformats.org/presentationml/2006/main">
  <p:tag name="KSO_WM_DIAGRAM_VIRTUALLY_FRAME" val="{&quot;height&quot;:265.8399212598425,&quot;left&quot;:297.05661417322835,&quot;top&quot;:117.48086614173228,&quot;width&quot;:385.45}"/>
</p:tagLst>
</file>

<file path=ppt/tags/tag16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17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18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19.xml><?xml version="1.0" encoding="utf-8"?>
<p:tagLst xmlns:p="http://schemas.openxmlformats.org/presentationml/2006/main">
  <p:tag name="KSO_WM_DIAGRAM_VIRTUALLY_FRAME" val="{&quot;height&quot;:265.8399212598425,&quot;left&quot;:297.05661417322835,&quot;top&quot;:117.48086614173228,&quot;width&quot;:385.45}"/>
</p:tagLst>
</file>

<file path=ppt/tags/tag2.xml><?xml version="1.0" encoding="utf-8"?>
<p:tagLst xmlns:p="http://schemas.openxmlformats.org/presentationml/2006/main">
  <p:tag name="KSO_WM_UNIT_PLACING_PICTURE_USER_VIEWPORT" val="{&quot;height&quot;:841,&quot;width&quot;:8597}"/>
</p:tagLst>
</file>

<file path=ppt/tags/tag20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21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22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ISPRING_PRESENTATION_TITLE" val="PowerPoint 演示文稿"/>
  <p:tag name="ISPRING_RESOURCE_PATHS_HASH_PRESENTER" val="3cf34732c231ddc10dfc32d81d9a234979144bf"/>
  <p:tag name="COMMONDATA" val="eyJoZGlkIjoiODQzNjExNjgyY2QzOTNmOGE5ZTBlM2U0MTFkNjNhMGUifQ=="/>
  <p:tag name="KSO_WPP_MARK_KEY" val="98e86c62-ddcb-453d-bba2-0191b7108e17"/>
  <p:tag name="commondata" val="eyJoZGlkIjoiMzEwNTM5NzYwMDRjMzkwZTVkZjY2ODkwMGIxNGU0OTUifQ==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DIAGRAM_VIRTUALLY_FRAME" val="{&quot;height&quot;:265.8399212598425,&quot;left&quot;:297.05661417322835,&quot;top&quot;:117.48086614173228,&quot;width&quot;:385.45}"/>
</p:tagLst>
</file>

<file path=ppt/tags/tag8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ags/tag9.xml><?xml version="1.0" encoding="utf-8"?>
<p:tagLst xmlns:p="http://schemas.openxmlformats.org/presentationml/2006/main">
  <p:tag name="KSO_WM_BEAUTIFY_FLAG" val=""/>
  <p:tag name="KSO_WM_DIAGRAM_VIRTUALLY_FRAME" val="{&quot;height&quot;:265.8399212598425,&quot;left&quot;:297.05661417322835,&quot;top&quot;:117.48086614173228,&quot;width&quot;:385.45}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WPS 演示</Application>
  <PresentationFormat>全屏显示(16:9)</PresentationFormat>
  <Paragraphs>59</Paragraphs>
  <Slides>11</Slides>
  <Notes>37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Wingdings</vt:lpstr>
      <vt:lpstr>华康俪金黑W8(P)</vt:lpstr>
      <vt:lpstr>黑体</vt:lpstr>
      <vt:lpstr>经典繁仿黑</vt:lpstr>
      <vt:lpstr>微软雅黑</vt:lpstr>
      <vt:lpstr>思源宋体 CN Heavy</vt:lpstr>
      <vt:lpstr>Times New Roman</vt:lpstr>
      <vt:lpstr>Calibri</vt:lpstr>
      <vt:lpstr>Arial Unicode MS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zhangwei</dc:creator>
  <cp:lastModifiedBy>栗程伟</cp:lastModifiedBy>
  <cp:revision>483</cp:revision>
  <dcterms:created xsi:type="dcterms:W3CDTF">2015-04-23T03:04:00Z</dcterms:created>
  <dcterms:modified xsi:type="dcterms:W3CDTF">2025-02-28T02:06:59Z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207C37764B1A48519C0C2C0191EF506F</vt:lpwstr>
  </property>
</Properties>
</file>